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2" r:id="rId3"/>
    <p:sldId id="265" r:id="rId4"/>
    <p:sldId id="263" r:id="rId5"/>
    <p:sldId id="264" r:id="rId6"/>
    <p:sldId id="259" r:id="rId7"/>
    <p:sldId id="260" r:id="rId8"/>
    <p:sldId id="266" r:id="rId9"/>
    <p:sldId id="268" r:id="rId10"/>
    <p:sldId id="267" r:id="rId11"/>
    <p:sldId id="269" r:id="rId12"/>
    <p:sldId id="270" r:id="rId13"/>
    <p:sldId id="271" r:id="rId14"/>
    <p:sldId id="272" r:id="rId15"/>
    <p:sldId id="273" r:id="rId16"/>
    <p:sldId id="278" r:id="rId17"/>
    <p:sldId id="279" r:id="rId18"/>
    <p:sldId id="281" r:id="rId19"/>
    <p:sldId id="282" r:id="rId20"/>
    <p:sldId id="274" r:id="rId21"/>
    <p:sldId id="280" r:id="rId22"/>
    <p:sldId id="277" r:id="rId23"/>
    <p:sldId id="284" r:id="rId24"/>
    <p:sldId id="290" r:id="rId25"/>
    <p:sldId id="285" r:id="rId26"/>
    <p:sldId id="286" r:id="rId27"/>
    <p:sldId id="289" r:id="rId28"/>
    <p:sldId id="287" r:id="rId29"/>
    <p:sldId id="283" r:id="rId30"/>
    <p:sldId id="291" r:id="rId31"/>
    <p:sldId id="288" r:id="rId32"/>
    <p:sldId id="294" r:id="rId33"/>
    <p:sldId id="292" r:id="rId34"/>
    <p:sldId id="293" r:id="rId35"/>
    <p:sldId id="296" r:id="rId36"/>
    <p:sldId id="300" r:id="rId37"/>
    <p:sldId id="297" r:id="rId38"/>
    <p:sldId id="298" r:id="rId39"/>
    <p:sldId id="301" r:id="rId40"/>
    <p:sldId id="302" r:id="rId41"/>
    <p:sldId id="304" r:id="rId42"/>
    <p:sldId id="303" r:id="rId43"/>
    <p:sldId id="305" r:id="rId44"/>
    <p:sldId id="306" r:id="rId45"/>
    <p:sldId id="307" r:id="rId46"/>
    <p:sldId id="308" r:id="rId47"/>
    <p:sldId id="309" r:id="rId48"/>
    <p:sldId id="310" r:id="rId49"/>
    <p:sldId id="311" r:id="rId50"/>
    <p:sldId id="312" r:id="rId51"/>
    <p:sldId id="314" r:id="rId52"/>
    <p:sldId id="313" r:id="rId53"/>
    <p:sldId id="299" r:id="rId54"/>
    <p:sldId id="315" r:id="rId55"/>
    <p:sldId id="316" r:id="rId56"/>
    <p:sldId id="317" r:id="rId57"/>
    <p:sldId id="318" r:id="rId58"/>
    <p:sldId id="320" r:id="rId59"/>
    <p:sldId id="319" r:id="rId60"/>
    <p:sldId id="321" r:id="rId61"/>
    <p:sldId id="322" r:id="rId62"/>
    <p:sldId id="323" r:id="rId63"/>
    <p:sldId id="325" r:id="rId64"/>
    <p:sldId id="326" r:id="rId65"/>
    <p:sldId id="324" r:id="rId66"/>
    <p:sldId id="327" r:id="rId67"/>
    <p:sldId id="328" r:id="rId68"/>
    <p:sldId id="329" r:id="rId69"/>
    <p:sldId id="330" r:id="rId70"/>
    <p:sldId id="33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 1" id="{7E351598-E67D-44AD-91F4-9E8E3C543D47}">
          <p14:sldIdLst>
            <p14:sldId id="257"/>
            <p14:sldId id="262"/>
            <p14:sldId id="265"/>
            <p14:sldId id="263"/>
            <p14:sldId id="264"/>
            <p14:sldId id="259"/>
            <p14:sldId id="260"/>
          </p14:sldIdLst>
        </p14:section>
        <p14:section name="Week 2" id="{4118D74B-0100-453C-B67A-D61D9E209CA3}">
          <p14:sldIdLst>
            <p14:sldId id="266"/>
            <p14:sldId id="268"/>
            <p14:sldId id="267"/>
            <p14:sldId id="269"/>
            <p14:sldId id="270"/>
            <p14:sldId id="271"/>
            <p14:sldId id="272"/>
            <p14:sldId id="273"/>
            <p14:sldId id="278"/>
            <p14:sldId id="279"/>
            <p14:sldId id="281"/>
            <p14:sldId id="282"/>
            <p14:sldId id="274"/>
            <p14:sldId id="280"/>
            <p14:sldId id="277"/>
          </p14:sldIdLst>
        </p14:section>
        <p14:section name="Week 3" id="{E0B379A0-9C27-49D7-A943-A114DC5D1306}">
          <p14:sldIdLst>
            <p14:sldId id="284"/>
            <p14:sldId id="290"/>
            <p14:sldId id="285"/>
            <p14:sldId id="286"/>
            <p14:sldId id="289"/>
            <p14:sldId id="287"/>
            <p14:sldId id="283"/>
            <p14:sldId id="291"/>
            <p14:sldId id="288"/>
          </p14:sldIdLst>
        </p14:section>
        <p14:section name="Week 4" id="{E30106CB-6F92-4E4C-A127-BD162DB1ED86}">
          <p14:sldIdLst>
            <p14:sldId id="294"/>
            <p14:sldId id="292"/>
            <p14:sldId id="293"/>
            <p14:sldId id="296"/>
            <p14:sldId id="300"/>
            <p14:sldId id="297"/>
            <p14:sldId id="298"/>
            <p14:sldId id="301"/>
            <p14:sldId id="302"/>
            <p14:sldId id="304"/>
            <p14:sldId id="303"/>
            <p14:sldId id="305"/>
          </p14:sldIdLst>
        </p14:section>
        <p14:section name="Week 5" id="{D7E8D4FE-0720-46FF-9D5B-C339C2AF3E64}">
          <p14:sldIdLst>
            <p14:sldId id="306"/>
            <p14:sldId id="307"/>
            <p14:sldId id="308"/>
            <p14:sldId id="309"/>
            <p14:sldId id="310"/>
            <p14:sldId id="311"/>
            <p14:sldId id="312"/>
            <p14:sldId id="314"/>
            <p14:sldId id="313"/>
            <p14:sldId id="299"/>
            <p14:sldId id="315"/>
          </p14:sldIdLst>
        </p14:section>
        <p14:section name="Week 6" id="{702365E9-79BE-47EE-BCF6-0D0C207EB1BA}">
          <p14:sldIdLst>
            <p14:sldId id="316"/>
            <p14:sldId id="317"/>
            <p14:sldId id="318"/>
            <p14:sldId id="320"/>
            <p14:sldId id="319"/>
            <p14:sldId id="321"/>
          </p14:sldIdLst>
        </p14:section>
        <p14:section name="Week 7" id="{2D9A7103-AC73-433F-BFB6-759BBACDD866}">
          <p14:sldIdLst>
            <p14:sldId id="322"/>
            <p14:sldId id="323"/>
            <p14:sldId id="325"/>
            <p14:sldId id="326"/>
            <p14:sldId id="324"/>
            <p14:sldId id="327"/>
            <p14:sldId id="328"/>
          </p14:sldIdLst>
        </p14:section>
        <p14:section name="Week 8" id="{614C93D8-396B-45C5-9A49-12807F6E64DC}">
          <p14:sldIdLst>
            <p14:sldId id="329"/>
          </p14:sldIdLst>
        </p14:section>
        <p14:section name="Week 9" id="{E78F9DAB-9056-450A-95D5-1670DD08ECED}">
          <p14:sldIdLst>
            <p14:sldId id="330"/>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A5659F-09DE-4485-9DDA-1A4205ADF249}" v="258" dt="2020-07-30T16:16:07.0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9" autoAdjust="0"/>
    <p:restoredTop sz="94660"/>
  </p:normalViewPr>
  <p:slideViewPr>
    <p:cSldViewPr snapToGrid="0">
      <p:cViewPr varScale="1">
        <p:scale>
          <a:sx n="72" d="100"/>
          <a:sy n="72" d="100"/>
        </p:scale>
        <p:origin x="6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nay Kapila" userId="333c25d8f56949d8" providerId="LiveId" clId="{40A5659F-09DE-4485-9DDA-1A4205ADF249}"/>
    <pc:docChg chg="undo custSel mod addSld delSld modSld sldOrd addSection delSection modSection">
      <pc:chgData name="Annanay Kapila" userId="333c25d8f56949d8" providerId="LiveId" clId="{40A5659F-09DE-4485-9DDA-1A4205ADF249}" dt="2020-08-16T15:56:52.055" v="19166" actId="20577"/>
      <pc:docMkLst>
        <pc:docMk/>
      </pc:docMkLst>
      <pc:sldChg chg="addSp delSp modSp mod">
        <pc:chgData name="Annanay Kapila" userId="333c25d8f56949d8" providerId="LiveId" clId="{40A5659F-09DE-4485-9DDA-1A4205ADF249}" dt="2020-06-09T20:47:25.809" v="147" actId="1076"/>
        <pc:sldMkLst>
          <pc:docMk/>
          <pc:sldMk cId="2593902777" sldId="257"/>
        </pc:sldMkLst>
        <pc:spChg chg="mod">
          <ac:chgData name="Annanay Kapila" userId="333c25d8f56949d8" providerId="LiveId" clId="{40A5659F-09DE-4485-9DDA-1A4205ADF249}" dt="2020-06-09T20:38:27.391" v="116" actId="1076"/>
          <ac:spMkLst>
            <pc:docMk/>
            <pc:sldMk cId="2593902777" sldId="257"/>
            <ac:spMk id="2" creationId="{D0C78271-A293-4C20-AA4C-52C8CC02F286}"/>
          </ac:spMkLst>
        </pc:spChg>
        <pc:spChg chg="mod">
          <ac:chgData name="Annanay Kapila" userId="333c25d8f56949d8" providerId="LiveId" clId="{40A5659F-09DE-4485-9DDA-1A4205ADF249}" dt="2020-06-09T20:38:30.551" v="117" actId="1076"/>
          <ac:spMkLst>
            <pc:docMk/>
            <pc:sldMk cId="2593902777" sldId="257"/>
            <ac:spMk id="3" creationId="{F137F792-6875-47F5-81B4-FD13569C26CC}"/>
          </ac:spMkLst>
        </pc:spChg>
        <pc:spChg chg="add mod">
          <ac:chgData name="Annanay Kapila" userId="333c25d8f56949d8" providerId="LiveId" clId="{40A5659F-09DE-4485-9DDA-1A4205ADF249}" dt="2020-06-09T20:45:58.705" v="145" actId="113"/>
          <ac:spMkLst>
            <pc:docMk/>
            <pc:sldMk cId="2593902777" sldId="257"/>
            <ac:spMk id="4" creationId="{89E6A7EA-FF50-41CE-8430-F2CB847F1473}"/>
          </ac:spMkLst>
        </pc:spChg>
        <pc:picChg chg="add mod">
          <ac:chgData name="Annanay Kapila" userId="333c25d8f56949d8" providerId="LiveId" clId="{40A5659F-09DE-4485-9DDA-1A4205ADF249}" dt="2020-06-09T20:47:25.809" v="147" actId="1076"/>
          <ac:picMkLst>
            <pc:docMk/>
            <pc:sldMk cId="2593902777" sldId="257"/>
            <ac:picMk id="5" creationId="{EB4AAD7A-C957-4AED-ACD4-6270290D195E}"/>
          </ac:picMkLst>
        </pc:picChg>
        <pc:picChg chg="add del mod">
          <ac:chgData name="Annanay Kapila" userId="333c25d8f56949d8" providerId="LiveId" clId="{40A5659F-09DE-4485-9DDA-1A4205ADF249}" dt="2020-06-09T20:44:04.684" v="118" actId="478"/>
          <ac:picMkLst>
            <pc:docMk/>
            <pc:sldMk cId="2593902777" sldId="257"/>
            <ac:picMk id="2050" creationId="{E0B9D1A2-0681-4F6E-B79A-24510330BA00}"/>
          </ac:picMkLst>
        </pc:picChg>
        <pc:picChg chg="add mod">
          <ac:chgData name="Annanay Kapila" userId="333c25d8f56949d8" providerId="LiveId" clId="{40A5659F-09DE-4485-9DDA-1A4205ADF249}" dt="2020-06-09T20:45:23.626" v="122" actId="1076"/>
          <ac:picMkLst>
            <pc:docMk/>
            <pc:sldMk cId="2593902777" sldId="257"/>
            <ac:picMk id="2052" creationId="{94EABEA7-899B-4ACE-945C-93A382E1977B}"/>
          </ac:picMkLst>
        </pc:picChg>
      </pc:sldChg>
      <pc:sldChg chg="modSp mod">
        <pc:chgData name="Annanay Kapila" userId="333c25d8f56949d8" providerId="LiveId" clId="{40A5659F-09DE-4485-9DDA-1A4205ADF249}" dt="2020-06-09T22:27:47.981" v="673" actId="20577"/>
        <pc:sldMkLst>
          <pc:docMk/>
          <pc:sldMk cId="2276537026" sldId="259"/>
        </pc:sldMkLst>
        <pc:spChg chg="mod">
          <ac:chgData name="Annanay Kapila" userId="333c25d8f56949d8" providerId="LiveId" clId="{40A5659F-09DE-4485-9DDA-1A4205ADF249}" dt="2020-06-09T22:27:47.981" v="673" actId="20577"/>
          <ac:spMkLst>
            <pc:docMk/>
            <pc:sldMk cId="2276537026" sldId="259"/>
            <ac:spMk id="3" creationId="{F0585C0C-61A9-4854-9C96-C43B8EBEBF08}"/>
          </ac:spMkLst>
        </pc:spChg>
      </pc:sldChg>
      <pc:sldChg chg="modSp del mod ord">
        <pc:chgData name="Annanay Kapila" userId="333c25d8f56949d8" providerId="LiveId" clId="{40A5659F-09DE-4485-9DDA-1A4205ADF249}" dt="2020-06-09T22:27:26.859" v="635" actId="47"/>
        <pc:sldMkLst>
          <pc:docMk/>
          <pc:sldMk cId="626384359" sldId="261"/>
        </pc:sldMkLst>
        <pc:spChg chg="mod">
          <ac:chgData name="Annanay Kapila" userId="333c25d8f56949d8" providerId="LiveId" clId="{40A5659F-09DE-4485-9DDA-1A4205ADF249}" dt="2020-06-09T22:27:24.864" v="634" actId="21"/>
          <ac:spMkLst>
            <pc:docMk/>
            <pc:sldMk cId="626384359" sldId="261"/>
            <ac:spMk id="3" creationId="{B911EFF5-4B1E-45FD-BA64-7D14FA7904E2}"/>
          </ac:spMkLst>
        </pc:spChg>
      </pc:sldChg>
      <pc:sldChg chg="addSp delSp modSp mod">
        <pc:chgData name="Annanay Kapila" userId="333c25d8f56949d8" providerId="LiveId" clId="{40A5659F-09DE-4485-9DDA-1A4205ADF249}" dt="2020-06-09T22:23:21.558" v="412" actId="1076"/>
        <pc:sldMkLst>
          <pc:docMk/>
          <pc:sldMk cId="1471864775" sldId="262"/>
        </pc:sldMkLst>
        <pc:spChg chg="mod">
          <ac:chgData name="Annanay Kapila" userId="333c25d8f56949d8" providerId="LiveId" clId="{40A5659F-09DE-4485-9DDA-1A4205ADF249}" dt="2020-06-09T20:49:58.162" v="154" actId="1076"/>
          <ac:spMkLst>
            <pc:docMk/>
            <pc:sldMk cId="1471864775" sldId="262"/>
            <ac:spMk id="2" creationId="{59905363-D2F1-49AB-B7CC-AFFEB25D0525}"/>
          </ac:spMkLst>
        </pc:spChg>
        <pc:spChg chg="mod">
          <ac:chgData name="Annanay Kapila" userId="333c25d8f56949d8" providerId="LiveId" clId="{40A5659F-09DE-4485-9DDA-1A4205ADF249}" dt="2020-06-09T22:13:11.609" v="300" actId="20577"/>
          <ac:spMkLst>
            <pc:docMk/>
            <pc:sldMk cId="1471864775" sldId="262"/>
            <ac:spMk id="3" creationId="{92B9CC1A-3E20-4EE1-B8F7-E2BC11C1C521}"/>
          </ac:spMkLst>
        </pc:spChg>
        <pc:spChg chg="add mod">
          <ac:chgData name="Annanay Kapila" userId="333c25d8f56949d8" providerId="LiveId" clId="{40A5659F-09DE-4485-9DDA-1A4205ADF249}" dt="2020-06-09T22:12:29.881" v="198" actId="20577"/>
          <ac:spMkLst>
            <pc:docMk/>
            <pc:sldMk cId="1471864775" sldId="262"/>
            <ac:spMk id="7" creationId="{AD8CBF61-F205-4EA4-8A4A-2C24B2E7DBB0}"/>
          </ac:spMkLst>
        </pc:spChg>
        <pc:spChg chg="add mod">
          <ac:chgData name="Annanay Kapila" userId="333c25d8f56949d8" providerId="LiveId" clId="{40A5659F-09DE-4485-9DDA-1A4205ADF249}" dt="2020-06-09T22:13:23.537" v="303" actId="20577"/>
          <ac:spMkLst>
            <pc:docMk/>
            <pc:sldMk cId="1471864775" sldId="262"/>
            <ac:spMk id="8" creationId="{3B1D392E-CC5A-41ED-9BF5-6B45A52FDB21}"/>
          </ac:spMkLst>
        </pc:spChg>
        <pc:picChg chg="add del mod">
          <ac:chgData name="Annanay Kapila" userId="333c25d8f56949d8" providerId="LiveId" clId="{40A5659F-09DE-4485-9DDA-1A4205ADF249}" dt="2020-06-09T22:22:41.729" v="405" actId="478"/>
          <ac:picMkLst>
            <pc:docMk/>
            <pc:sldMk cId="1471864775" sldId="262"/>
            <ac:picMk id="4" creationId="{FD7DCFF8-BDEC-41DB-9E1E-B6210378047C}"/>
          </ac:picMkLst>
        </pc:picChg>
        <pc:picChg chg="add del mod">
          <ac:chgData name="Annanay Kapila" userId="333c25d8f56949d8" providerId="LiveId" clId="{40A5659F-09DE-4485-9DDA-1A4205ADF249}" dt="2020-06-09T22:22:54.433" v="410" actId="478"/>
          <ac:picMkLst>
            <pc:docMk/>
            <pc:sldMk cId="1471864775" sldId="262"/>
            <ac:picMk id="5" creationId="{9A36BCBF-A0E5-4BFF-9753-6362AE35EC44}"/>
          </ac:picMkLst>
        </pc:picChg>
        <pc:picChg chg="add del mod">
          <ac:chgData name="Annanay Kapila" userId="333c25d8f56949d8" providerId="LiveId" clId="{40A5659F-09DE-4485-9DDA-1A4205ADF249}" dt="2020-06-09T22:21:56.817" v="400" actId="478"/>
          <ac:picMkLst>
            <pc:docMk/>
            <pc:sldMk cId="1471864775" sldId="262"/>
            <ac:picMk id="6" creationId="{3238B4B5-7CDE-4F08-BFD1-4A423C85D378}"/>
          </ac:picMkLst>
        </pc:picChg>
        <pc:picChg chg="add mod">
          <ac:chgData name="Annanay Kapila" userId="333c25d8f56949d8" providerId="LiveId" clId="{40A5659F-09DE-4485-9DDA-1A4205ADF249}" dt="2020-06-09T22:22:06.915" v="404" actId="1076"/>
          <ac:picMkLst>
            <pc:docMk/>
            <pc:sldMk cId="1471864775" sldId="262"/>
            <ac:picMk id="9" creationId="{F0FF7150-E78C-45CB-BB97-792B32C33135}"/>
          </ac:picMkLst>
        </pc:picChg>
        <pc:picChg chg="add mod">
          <ac:chgData name="Annanay Kapila" userId="333c25d8f56949d8" providerId="LiveId" clId="{40A5659F-09DE-4485-9DDA-1A4205ADF249}" dt="2020-06-09T22:22:52.246" v="409" actId="14100"/>
          <ac:picMkLst>
            <pc:docMk/>
            <pc:sldMk cId="1471864775" sldId="262"/>
            <ac:picMk id="10" creationId="{74C04C04-CA7C-4768-9477-1CED79505782}"/>
          </ac:picMkLst>
        </pc:picChg>
        <pc:picChg chg="add mod">
          <ac:chgData name="Annanay Kapila" userId="333c25d8f56949d8" providerId="LiveId" clId="{40A5659F-09DE-4485-9DDA-1A4205ADF249}" dt="2020-06-09T22:23:21.558" v="412" actId="1076"/>
          <ac:picMkLst>
            <pc:docMk/>
            <pc:sldMk cId="1471864775" sldId="262"/>
            <ac:picMk id="11" creationId="{EAA329A7-FEB7-4263-868E-0B092B7FF5CE}"/>
          </ac:picMkLst>
        </pc:picChg>
      </pc:sldChg>
      <pc:sldChg chg="addSp delSp modSp mod setBg">
        <pc:chgData name="Annanay Kapila" userId="333c25d8f56949d8" providerId="LiveId" clId="{40A5659F-09DE-4485-9DDA-1A4205ADF249}" dt="2020-06-09T20:50:33.982" v="164" actId="26606"/>
        <pc:sldMkLst>
          <pc:docMk/>
          <pc:sldMk cId="3827812922" sldId="263"/>
        </pc:sldMkLst>
        <pc:spChg chg="mod">
          <ac:chgData name="Annanay Kapila" userId="333c25d8f56949d8" providerId="LiveId" clId="{40A5659F-09DE-4485-9DDA-1A4205ADF249}" dt="2020-06-09T20:50:33.982" v="164" actId="26606"/>
          <ac:spMkLst>
            <pc:docMk/>
            <pc:sldMk cId="3827812922" sldId="263"/>
            <ac:spMk id="2" creationId="{A1FE54E4-61C0-485E-903A-8568589FD951}"/>
          </ac:spMkLst>
        </pc:spChg>
        <pc:spChg chg="add del">
          <ac:chgData name="Annanay Kapila" userId="333c25d8f56949d8" providerId="LiveId" clId="{40A5659F-09DE-4485-9DDA-1A4205ADF249}" dt="2020-06-09T20:50:21.272" v="157" actId="26606"/>
          <ac:spMkLst>
            <pc:docMk/>
            <pc:sldMk cId="3827812922" sldId="263"/>
            <ac:spMk id="70" creationId="{73DE2CFE-42F2-48F0-8706-5264E012B10C}"/>
          </ac:spMkLst>
        </pc:spChg>
        <pc:spChg chg="add del">
          <ac:chgData name="Annanay Kapila" userId="333c25d8f56949d8" providerId="LiveId" clId="{40A5659F-09DE-4485-9DDA-1A4205ADF249}" dt="2020-06-09T20:50:22.402" v="159" actId="26606"/>
          <ac:spMkLst>
            <pc:docMk/>
            <pc:sldMk cId="3827812922" sldId="263"/>
            <ac:spMk id="1027" creationId="{823AC064-BC96-4F32-8AE1-B2FD38754823}"/>
          </ac:spMkLst>
        </pc:spChg>
        <pc:spChg chg="add del">
          <ac:chgData name="Annanay Kapila" userId="333c25d8f56949d8" providerId="LiveId" clId="{40A5659F-09DE-4485-9DDA-1A4205ADF249}" dt="2020-06-09T20:50:33.982" v="164" actId="26606"/>
          <ac:spMkLst>
            <pc:docMk/>
            <pc:sldMk cId="3827812922" sldId="263"/>
            <ac:spMk id="1029" creationId="{73DE2CFE-42F2-48F0-8706-5264E012B10C}"/>
          </ac:spMkLst>
        </pc:spChg>
        <pc:picChg chg="mod">
          <ac:chgData name="Annanay Kapila" userId="333c25d8f56949d8" providerId="LiveId" clId="{40A5659F-09DE-4485-9DDA-1A4205ADF249}" dt="2020-06-09T20:50:33.982" v="164" actId="26606"/>
          <ac:picMkLst>
            <pc:docMk/>
            <pc:sldMk cId="3827812922" sldId="263"/>
            <ac:picMk id="4" creationId="{490CA2F8-5EBD-42E0-BAA5-DA212E232458}"/>
          </ac:picMkLst>
        </pc:picChg>
        <pc:picChg chg="mod">
          <ac:chgData name="Annanay Kapila" userId="333c25d8f56949d8" providerId="LiveId" clId="{40A5659F-09DE-4485-9DDA-1A4205ADF249}" dt="2020-06-09T20:50:33.982" v="164" actId="26606"/>
          <ac:picMkLst>
            <pc:docMk/>
            <pc:sldMk cId="3827812922" sldId="263"/>
            <ac:picMk id="1025" creationId="{9A4F34E4-E7AB-43C6-9DB0-B337A5A8D7F8}"/>
          </ac:picMkLst>
        </pc:picChg>
        <pc:cxnChg chg="add del">
          <ac:chgData name="Annanay Kapila" userId="333c25d8f56949d8" providerId="LiveId" clId="{40A5659F-09DE-4485-9DDA-1A4205ADF249}" dt="2020-06-09T20:50:22.402" v="159" actId="26606"/>
          <ac:cxnSpMkLst>
            <pc:docMk/>
            <pc:sldMk cId="3827812922" sldId="263"/>
            <ac:cxnSpMk id="72" creationId="{7E7C77BC-7138-40B1-A15B-20F57A494629}"/>
          </ac:cxnSpMkLst>
        </pc:cxnChg>
        <pc:cxnChg chg="add del">
          <ac:chgData name="Annanay Kapila" userId="333c25d8f56949d8" providerId="LiveId" clId="{40A5659F-09DE-4485-9DDA-1A4205ADF249}" dt="2020-06-09T20:50:22.402" v="159" actId="26606"/>
          <ac:cxnSpMkLst>
            <pc:docMk/>
            <pc:sldMk cId="3827812922" sldId="263"/>
            <ac:cxnSpMk id="74" creationId="{DB146403-F3D6-484B-B2ED-97F9565D0370}"/>
          </ac:cxnSpMkLst>
        </pc:cxnChg>
      </pc:sldChg>
      <pc:sldChg chg="addSp modSp new mod">
        <pc:chgData name="Annanay Kapila" userId="333c25d8f56949d8" providerId="LiveId" clId="{40A5659F-09DE-4485-9DDA-1A4205ADF249}" dt="2020-06-09T22:26:24.388" v="633" actId="1076"/>
        <pc:sldMkLst>
          <pc:docMk/>
          <pc:sldMk cId="2044165274" sldId="265"/>
        </pc:sldMkLst>
        <pc:spChg chg="mod">
          <ac:chgData name="Annanay Kapila" userId="333c25d8f56949d8" providerId="LiveId" clId="{40A5659F-09DE-4485-9DDA-1A4205ADF249}" dt="2020-06-09T22:16:50.006" v="308" actId="20577"/>
          <ac:spMkLst>
            <pc:docMk/>
            <pc:sldMk cId="2044165274" sldId="265"/>
            <ac:spMk id="2" creationId="{E4C540AD-E482-4635-AD7A-5482A3E73A5B}"/>
          </ac:spMkLst>
        </pc:spChg>
        <pc:spChg chg="mod">
          <ac:chgData name="Annanay Kapila" userId="333c25d8f56949d8" providerId="LiveId" clId="{40A5659F-09DE-4485-9DDA-1A4205ADF249}" dt="2020-06-09T22:25:20.935" v="612" actId="20577"/>
          <ac:spMkLst>
            <pc:docMk/>
            <pc:sldMk cId="2044165274" sldId="265"/>
            <ac:spMk id="3" creationId="{FFEBD794-BA6D-4511-9839-EC5CF9BFC5C2}"/>
          </ac:spMkLst>
        </pc:spChg>
        <pc:spChg chg="add mod">
          <ac:chgData name="Annanay Kapila" userId="333c25d8f56949d8" providerId="LiveId" clId="{40A5659F-09DE-4485-9DDA-1A4205ADF249}" dt="2020-06-09T22:26:17.135" v="631" actId="113"/>
          <ac:spMkLst>
            <pc:docMk/>
            <pc:sldMk cId="2044165274" sldId="265"/>
            <ac:spMk id="6" creationId="{95DCE106-36A9-40F9-80B6-FD77F3FA0879}"/>
          </ac:spMkLst>
        </pc:spChg>
        <pc:picChg chg="add mod">
          <ac:chgData name="Annanay Kapila" userId="333c25d8f56949d8" providerId="LiveId" clId="{40A5659F-09DE-4485-9DDA-1A4205ADF249}" dt="2020-06-09T22:24:35.253" v="415" actId="14100"/>
          <ac:picMkLst>
            <pc:docMk/>
            <pc:sldMk cId="2044165274" sldId="265"/>
            <ac:picMk id="4" creationId="{BB5E15C2-F3DC-4982-B0BD-D88E9CA52860}"/>
          </ac:picMkLst>
        </pc:picChg>
        <pc:picChg chg="add mod">
          <ac:chgData name="Annanay Kapila" userId="333c25d8f56949d8" providerId="LiveId" clId="{40A5659F-09DE-4485-9DDA-1A4205ADF249}" dt="2020-06-09T22:26:24.388" v="633" actId="1076"/>
          <ac:picMkLst>
            <pc:docMk/>
            <pc:sldMk cId="2044165274" sldId="265"/>
            <ac:picMk id="5" creationId="{9B6CDD92-D653-4848-9C4A-CEDB5C547635}"/>
          </ac:picMkLst>
        </pc:picChg>
      </pc:sldChg>
      <pc:sldChg chg="new del">
        <pc:chgData name="Annanay Kapila" userId="333c25d8f56949d8" providerId="LiveId" clId="{40A5659F-09DE-4485-9DDA-1A4205ADF249}" dt="2020-06-09T22:27:34.776" v="637" actId="47"/>
        <pc:sldMkLst>
          <pc:docMk/>
          <pc:sldMk cId="2574964895" sldId="266"/>
        </pc:sldMkLst>
      </pc:sldChg>
      <pc:sldChg chg="addSp delSp modSp new mod setBg">
        <pc:chgData name="Annanay Kapila" userId="333c25d8f56949d8" providerId="LiveId" clId="{40A5659F-09DE-4485-9DDA-1A4205ADF249}" dt="2020-06-11T22:53:40.842" v="718" actId="962"/>
        <pc:sldMkLst>
          <pc:docMk/>
          <pc:sldMk cId="4220345741" sldId="266"/>
        </pc:sldMkLst>
        <pc:spChg chg="mod">
          <ac:chgData name="Annanay Kapila" userId="333c25d8f56949d8" providerId="LiveId" clId="{40A5659F-09DE-4485-9DDA-1A4205ADF249}" dt="2020-06-11T22:53:40.625" v="716" actId="26606"/>
          <ac:spMkLst>
            <pc:docMk/>
            <pc:sldMk cId="4220345741" sldId="266"/>
            <ac:spMk id="2" creationId="{54036C32-0FCE-4AA7-8CE6-351B510FE98D}"/>
          </ac:spMkLst>
        </pc:spChg>
        <pc:spChg chg="del">
          <ac:chgData name="Annanay Kapila" userId="333c25d8f56949d8" providerId="LiveId" clId="{40A5659F-09DE-4485-9DDA-1A4205ADF249}" dt="2020-06-11T22:52:54.691" v="708" actId="478"/>
          <ac:spMkLst>
            <pc:docMk/>
            <pc:sldMk cId="4220345741" sldId="266"/>
            <ac:spMk id="3" creationId="{3CBF795A-6D30-4C7A-B32B-100607954AC3}"/>
          </ac:spMkLst>
        </pc:spChg>
        <pc:spChg chg="add del">
          <ac:chgData name="Annanay Kapila" userId="333c25d8f56949d8" providerId="LiveId" clId="{40A5659F-09DE-4485-9DDA-1A4205ADF249}" dt="2020-06-11T22:53:40.625" v="716" actId="26606"/>
          <ac:spMkLst>
            <pc:docMk/>
            <pc:sldMk cId="4220345741" sldId="266"/>
            <ac:spMk id="13" creationId="{2111B97A-2FB0-4625-8C2E-CDCB1AF683A2}"/>
          </ac:spMkLst>
        </pc:spChg>
        <pc:spChg chg="add del">
          <ac:chgData name="Annanay Kapila" userId="333c25d8f56949d8" providerId="LiveId" clId="{40A5659F-09DE-4485-9DDA-1A4205ADF249}" dt="2020-06-11T22:53:40.625" v="716" actId="26606"/>
          <ac:spMkLst>
            <pc:docMk/>
            <pc:sldMk cId="4220345741" sldId="266"/>
            <ac:spMk id="19" creationId="{8ED94938-268E-4C0A-A08A-B3980C78BAEB}"/>
          </ac:spMkLst>
        </pc:spChg>
        <pc:grpChg chg="add del">
          <ac:chgData name="Annanay Kapila" userId="333c25d8f56949d8" providerId="LiveId" clId="{40A5659F-09DE-4485-9DDA-1A4205ADF249}" dt="2020-06-11T22:53:40.625" v="716" actId="26606"/>
          <ac:grpSpMkLst>
            <pc:docMk/>
            <pc:sldMk cId="4220345741" sldId="266"/>
            <ac:grpSpMk id="15" creationId="{B83D307E-DF68-43F8-97CE-0AAE950A7129}"/>
          </ac:grpSpMkLst>
        </pc:grpChg>
        <pc:picChg chg="add del mod">
          <ac:chgData name="Annanay Kapila" userId="333c25d8f56949d8" providerId="LiveId" clId="{40A5659F-09DE-4485-9DDA-1A4205ADF249}" dt="2020-06-11T22:39:28.355" v="699" actId="478"/>
          <ac:picMkLst>
            <pc:docMk/>
            <pc:sldMk cId="4220345741" sldId="266"/>
            <ac:picMk id="4" creationId="{58465AFE-876F-4258-A6B4-B9BE0C8B4B7B}"/>
          </ac:picMkLst>
        </pc:picChg>
        <pc:picChg chg="add del mod">
          <ac:chgData name="Annanay Kapila" userId="333c25d8f56949d8" providerId="LiveId" clId="{40A5659F-09DE-4485-9DDA-1A4205ADF249}" dt="2020-06-11T22:39:30.592" v="701" actId="478"/>
          <ac:picMkLst>
            <pc:docMk/>
            <pc:sldMk cId="4220345741" sldId="266"/>
            <ac:picMk id="5" creationId="{DF00FFC1-5624-4D2C-ACBF-0229C9F118E0}"/>
          </ac:picMkLst>
        </pc:picChg>
        <pc:picChg chg="add mod ord">
          <ac:chgData name="Annanay Kapila" userId="333c25d8f56949d8" providerId="LiveId" clId="{40A5659F-09DE-4485-9DDA-1A4205ADF249}" dt="2020-06-11T22:53:40.625" v="716" actId="26606"/>
          <ac:picMkLst>
            <pc:docMk/>
            <pc:sldMk cId="4220345741" sldId="266"/>
            <ac:picMk id="6" creationId="{21F3851D-16AB-41E0-9BE4-EB7CD0C47FF4}"/>
          </ac:picMkLst>
        </pc:picChg>
        <pc:picChg chg="add mod">
          <ac:chgData name="Annanay Kapila" userId="333c25d8f56949d8" providerId="LiveId" clId="{40A5659F-09DE-4485-9DDA-1A4205ADF249}" dt="2020-06-11T22:53:40.625" v="716" actId="26606"/>
          <ac:picMkLst>
            <pc:docMk/>
            <pc:sldMk cId="4220345741" sldId="266"/>
            <ac:picMk id="7" creationId="{381EEBD2-8740-409A-BDF0-13BA9B28E2CE}"/>
          </ac:picMkLst>
        </pc:picChg>
        <pc:picChg chg="add mod">
          <ac:chgData name="Annanay Kapila" userId="333c25d8f56949d8" providerId="LiveId" clId="{40A5659F-09DE-4485-9DDA-1A4205ADF249}" dt="2020-06-11T22:53:40.842" v="718" actId="962"/>
          <ac:picMkLst>
            <pc:docMk/>
            <pc:sldMk cId="4220345741" sldId="266"/>
            <ac:picMk id="8" creationId="{DEE68C62-5E8C-4938-8D9E-DC1FD4B622F6}"/>
          </ac:picMkLst>
        </pc:picChg>
      </pc:sldChg>
      <pc:sldChg chg="addSp modSp new mod">
        <pc:chgData name="Annanay Kapila" userId="333c25d8f56949d8" providerId="LiveId" clId="{40A5659F-09DE-4485-9DDA-1A4205ADF249}" dt="2020-06-11T23:15:14.561" v="896" actId="20577"/>
        <pc:sldMkLst>
          <pc:docMk/>
          <pc:sldMk cId="3101154915" sldId="267"/>
        </pc:sldMkLst>
        <pc:spChg chg="mod">
          <ac:chgData name="Annanay Kapila" userId="333c25d8f56949d8" providerId="LiveId" clId="{40A5659F-09DE-4485-9DDA-1A4205ADF249}" dt="2020-06-11T23:08:06.292" v="827" actId="20577"/>
          <ac:spMkLst>
            <pc:docMk/>
            <pc:sldMk cId="3101154915" sldId="267"/>
            <ac:spMk id="2" creationId="{3798700E-6FAD-4E58-B8D7-77A01B0C378F}"/>
          </ac:spMkLst>
        </pc:spChg>
        <pc:spChg chg="mod">
          <ac:chgData name="Annanay Kapila" userId="333c25d8f56949d8" providerId="LiveId" clId="{40A5659F-09DE-4485-9DDA-1A4205ADF249}" dt="2020-06-11T23:15:14.561" v="896" actId="20577"/>
          <ac:spMkLst>
            <pc:docMk/>
            <pc:sldMk cId="3101154915" sldId="267"/>
            <ac:spMk id="3" creationId="{96475460-5319-4830-9E93-927AC0F65078}"/>
          </ac:spMkLst>
        </pc:spChg>
        <pc:picChg chg="add mod">
          <ac:chgData name="Annanay Kapila" userId="333c25d8f56949d8" providerId="LiveId" clId="{40A5659F-09DE-4485-9DDA-1A4205ADF249}" dt="2020-06-11T23:07:36.080" v="814" actId="1076"/>
          <ac:picMkLst>
            <pc:docMk/>
            <pc:sldMk cId="3101154915" sldId="267"/>
            <ac:picMk id="4" creationId="{D177F3D2-6158-4431-A69D-827971FC0BF2}"/>
          </ac:picMkLst>
        </pc:picChg>
      </pc:sldChg>
      <pc:sldChg chg="addSp modSp new mod ord">
        <pc:chgData name="Annanay Kapila" userId="333c25d8f56949d8" providerId="LiveId" clId="{40A5659F-09DE-4485-9DDA-1A4205ADF249}" dt="2020-06-11T23:16:14.610" v="901" actId="1076"/>
        <pc:sldMkLst>
          <pc:docMk/>
          <pc:sldMk cId="1183404913" sldId="268"/>
        </pc:sldMkLst>
        <pc:spChg chg="mod">
          <ac:chgData name="Annanay Kapila" userId="333c25d8f56949d8" providerId="LiveId" clId="{40A5659F-09DE-4485-9DDA-1A4205ADF249}" dt="2020-06-11T23:08:15.711" v="854" actId="20577"/>
          <ac:spMkLst>
            <pc:docMk/>
            <pc:sldMk cId="1183404913" sldId="268"/>
            <ac:spMk id="2" creationId="{88A5C80D-465E-4970-8A8D-54248FB8E565}"/>
          </ac:spMkLst>
        </pc:spChg>
        <pc:spChg chg="mod">
          <ac:chgData name="Annanay Kapila" userId="333c25d8f56949d8" providerId="LiveId" clId="{40A5659F-09DE-4485-9DDA-1A4205ADF249}" dt="2020-06-11T23:15:08.897" v="885" actId="20577"/>
          <ac:spMkLst>
            <pc:docMk/>
            <pc:sldMk cId="1183404913" sldId="268"/>
            <ac:spMk id="3" creationId="{BE58F759-C589-4E19-A5E3-AA20BB16C197}"/>
          </ac:spMkLst>
        </pc:spChg>
        <pc:picChg chg="add mod">
          <ac:chgData name="Annanay Kapila" userId="333c25d8f56949d8" providerId="LiveId" clId="{40A5659F-09DE-4485-9DDA-1A4205ADF249}" dt="2020-06-11T23:16:08.603" v="897" actId="1076"/>
          <ac:picMkLst>
            <pc:docMk/>
            <pc:sldMk cId="1183404913" sldId="268"/>
            <ac:picMk id="4" creationId="{284CE7BF-E99F-44F2-AAB1-C043444C2089}"/>
          </ac:picMkLst>
        </pc:picChg>
        <pc:picChg chg="add mod">
          <ac:chgData name="Annanay Kapila" userId="333c25d8f56949d8" providerId="LiveId" clId="{40A5659F-09DE-4485-9DDA-1A4205ADF249}" dt="2020-06-11T23:16:14.610" v="901" actId="1076"/>
          <ac:picMkLst>
            <pc:docMk/>
            <pc:sldMk cId="1183404913" sldId="268"/>
            <ac:picMk id="5" creationId="{127D7603-EEB4-4EB5-980D-4D6CD657F7F0}"/>
          </ac:picMkLst>
        </pc:picChg>
      </pc:sldChg>
      <pc:sldChg chg="addSp modSp new mod">
        <pc:chgData name="Annanay Kapila" userId="333c25d8f56949d8" providerId="LiveId" clId="{40A5659F-09DE-4485-9DDA-1A4205ADF249}" dt="2020-06-16T14:03:48.649" v="1493" actId="20577"/>
        <pc:sldMkLst>
          <pc:docMk/>
          <pc:sldMk cId="1764823366" sldId="269"/>
        </pc:sldMkLst>
        <pc:spChg chg="mod">
          <ac:chgData name="Annanay Kapila" userId="333c25d8f56949d8" providerId="LiveId" clId="{40A5659F-09DE-4485-9DDA-1A4205ADF249}" dt="2020-06-16T13:59:44.890" v="918" actId="20577"/>
          <ac:spMkLst>
            <pc:docMk/>
            <pc:sldMk cId="1764823366" sldId="269"/>
            <ac:spMk id="2" creationId="{979F4191-DC93-4C44-8B1D-172389D06B34}"/>
          </ac:spMkLst>
        </pc:spChg>
        <pc:spChg chg="mod">
          <ac:chgData name="Annanay Kapila" userId="333c25d8f56949d8" providerId="LiveId" clId="{40A5659F-09DE-4485-9DDA-1A4205ADF249}" dt="2020-06-16T14:03:48.649" v="1493" actId="20577"/>
          <ac:spMkLst>
            <pc:docMk/>
            <pc:sldMk cId="1764823366" sldId="269"/>
            <ac:spMk id="3" creationId="{C2CC7FE7-22B7-4DD7-8E09-2E3D16E4FC34}"/>
          </ac:spMkLst>
        </pc:spChg>
        <pc:picChg chg="add mod">
          <ac:chgData name="Annanay Kapila" userId="333c25d8f56949d8" providerId="LiveId" clId="{40A5659F-09DE-4485-9DDA-1A4205ADF249}" dt="2020-06-16T13:59:50.488" v="921" actId="1076"/>
          <ac:picMkLst>
            <pc:docMk/>
            <pc:sldMk cId="1764823366" sldId="269"/>
            <ac:picMk id="4" creationId="{0D1A1E72-EF14-46B1-A6D6-451858FF5D1B}"/>
          </ac:picMkLst>
        </pc:picChg>
      </pc:sldChg>
      <pc:sldChg chg="addSp modSp new mod">
        <pc:chgData name="Annanay Kapila" userId="333c25d8f56949d8" providerId="LiveId" clId="{40A5659F-09DE-4485-9DDA-1A4205ADF249}" dt="2020-06-16T14:04:12.856" v="1549" actId="20577"/>
        <pc:sldMkLst>
          <pc:docMk/>
          <pc:sldMk cId="3922564409" sldId="270"/>
        </pc:sldMkLst>
        <pc:spChg chg="mod">
          <ac:chgData name="Annanay Kapila" userId="333c25d8f56949d8" providerId="LiveId" clId="{40A5659F-09DE-4485-9DDA-1A4205ADF249}" dt="2020-06-16T14:02:00.874" v="1284" actId="20577"/>
          <ac:spMkLst>
            <pc:docMk/>
            <pc:sldMk cId="3922564409" sldId="270"/>
            <ac:spMk id="2" creationId="{4162F637-C7AF-4B94-ABB4-74F712868CF7}"/>
          </ac:spMkLst>
        </pc:spChg>
        <pc:spChg chg="mod">
          <ac:chgData name="Annanay Kapila" userId="333c25d8f56949d8" providerId="LiveId" clId="{40A5659F-09DE-4485-9DDA-1A4205ADF249}" dt="2020-06-16T14:04:12.856" v="1549" actId="20577"/>
          <ac:spMkLst>
            <pc:docMk/>
            <pc:sldMk cId="3922564409" sldId="270"/>
            <ac:spMk id="3" creationId="{F54190AB-78AA-47BE-832A-102F07EF0498}"/>
          </ac:spMkLst>
        </pc:spChg>
        <pc:picChg chg="add mod">
          <ac:chgData name="Annanay Kapila" userId="333c25d8f56949d8" providerId="LiveId" clId="{40A5659F-09DE-4485-9DDA-1A4205ADF249}" dt="2020-06-16T14:01:49.254" v="1259" actId="1076"/>
          <ac:picMkLst>
            <pc:docMk/>
            <pc:sldMk cId="3922564409" sldId="270"/>
            <ac:picMk id="4" creationId="{08DA4C25-71CB-4128-8F7C-276D2CBA4E51}"/>
          </ac:picMkLst>
        </pc:picChg>
      </pc:sldChg>
      <pc:sldChg chg="addSp modSp new mod">
        <pc:chgData name="Annanay Kapila" userId="333c25d8f56949d8" providerId="LiveId" clId="{40A5659F-09DE-4485-9DDA-1A4205ADF249}" dt="2020-06-18T16:07:58.351" v="2349" actId="20577"/>
        <pc:sldMkLst>
          <pc:docMk/>
          <pc:sldMk cId="1939085776" sldId="271"/>
        </pc:sldMkLst>
        <pc:spChg chg="mod">
          <ac:chgData name="Annanay Kapila" userId="333c25d8f56949d8" providerId="LiveId" clId="{40A5659F-09DE-4485-9DDA-1A4205ADF249}" dt="2020-06-18T16:07:58.351" v="2349" actId="20577"/>
          <ac:spMkLst>
            <pc:docMk/>
            <pc:sldMk cId="1939085776" sldId="271"/>
            <ac:spMk id="2" creationId="{382E9468-3FB1-474F-9EDD-3E5D16B0D545}"/>
          </ac:spMkLst>
        </pc:spChg>
        <pc:spChg chg="mod">
          <ac:chgData name="Annanay Kapila" userId="333c25d8f56949d8" providerId="LiveId" clId="{40A5659F-09DE-4485-9DDA-1A4205ADF249}" dt="2020-06-16T16:42:40.192" v="1806" actId="20577"/>
          <ac:spMkLst>
            <pc:docMk/>
            <pc:sldMk cId="1939085776" sldId="271"/>
            <ac:spMk id="3" creationId="{220BEE58-76A1-4AC3-94C5-77C8388B8652}"/>
          </ac:spMkLst>
        </pc:spChg>
        <pc:picChg chg="add mod">
          <ac:chgData name="Annanay Kapila" userId="333c25d8f56949d8" providerId="LiveId" clId="{40A5659F-09DE-4485-9DDA-1A4205ADF249}" dt="2020-06-16T16:40:24.954" v="1637" actId="1076"/>
          <ac:picMkLst>
            <pc:docMk/>
            <pc:sldMk cId="1939085776" sldId="271"/>
            <ac:picMk id="4" creationId="{335CDC2B-D5B3-4F68-A3C4-EA49C0D984D7}"/>
          </ac:picMkLst>
        </pc:picChg>
      </pc:sldChg>
      <pc:sldChg chg="addSp modSp new mod">
        <pc:chgData name="Annanay Kapila" userId="333c25d8f56949d8" providerId="LiveId" clId="{40A5659F-09DE-4485-9DDA-1A4205ADF249}" dt="2020-07-17T12:05:46.494" v="16193" actId="20577"/>
        <pc:sldMkLst>
          <pc:docMk/>
          <pc:sldMk cId="729837845" sldId="272"/>
        </pc:sldMkLst>
        <pc:spChg chg="mod">
          <ac:chgData name="Annanay Kapila" userId="333c25d8f56949d8" providerId="LiveId" clId="{40A5659F-09DE-4485-9DDA-1A4205ADF249}" dt="2020-07-17T12:05:46.494" v="16193" actId="20577"/>
          <ac:spMkLst>
            <pc:docMk/>
            <pc:sldMk cId="729837845" sldId="272"/>
            <ac:spMk id="2" creationId="{CA126E54-EB33-4FCE-94B7-3A3BFDC6530D}"/>
          </ac:spMkLst>
        </pc:spChg>
        <pc:spChg chg="mod">
          <ac:chgData name="Annanay Kapila" userId="333c25d8f56949d8" providerId="LiveId" clId="{40A5659F-09DE-4485-9DDA-1A4205ADF249}" dt="2020-06-16T16:46:43.427" v="2069" actId="404"/>
          <ac:spMkLst>
            <pc:docMk/>
            <pc:sldMk cId="729837845" sldId="272"/>
            <ac:spMk id="3" creationId="{3F2AF0E3-0B3F-4953-804F-59B0538C7E5F}"/>
          </ac:spMkLst>
        </pc:spChg>
        <pc:spChg chg="add mod">
          <ac:chgData name="Annanay Kapila" userId="333c25d8f56949d8" providerId="LiveId" clId="{40A5659F-09DE-4485-9DDA-1A4205ADF249}" dt="2020-06-16T16:48:19.965" v="2165" actId="1076"/>
          <ac:spMkLst>
            <pc:docMk/>
            <pc:sldMk cId="729837845" sldId="272"/>
            <ac:spMk id="6" creationId="{4410D905-BC64-46C5-9F61-9BC6897813C6}"/>
          </ac:spMkLst>
        </pc:spChg>
        <pc:picChg chg="add mod">
          <ac:chgData name="Annanay Kapila" userId="333c25d8f56949d8" providerId="LiveId" clId="{40A5659F-09DE-4485-9DDA-1A4205ADF249}" dt="2020-06-16T16:46:50.917" v="2073" actId="14100"/>
          <ac:picMkLst>
            <pc:docMk/>
            <pc:sldMk cId="729837845" sldId="272"/>
            <ac:picMk id="4" creationId="{3C1CB4FD-419B-4909-AC8D-00A28D985E90}"/>
          </ac:picMkLst>
        </pc:picChg>
        <pc:picChg chg="add mod">
          <ac:chgData name="Annanay Kapila" userId="333c25d8f56949d8" providerId="LiveId" clId="{40A5659F-09DE-4485-9DDA-1A4205ADF249}" dt="2020-06-16T16:46:47.492" v="2072" actId="1076"/>
          <ac:picMkLst>
            <pc:docMk/>
            <pc:sldMk cId="729837845" sldId="272"/>
            <ac:picMk id="5" creationId="{FB6FADB3-4838-4B9C-AC6E-70C6D8878570}"/>
          </ac:picMkLst>
        </pc:picChg>
      </pc:sldChg>
      <pc:sldChg chg="addSp modSp new mod">
        <pc:chgData name="Annanay Kapila" userId="333c25d8f56949d8" providerId="LiveId" clId="{40A5659F-09DE-4485-9DDA-1A4205ADF249}" dt="2020-06-18T16:52:33.594" v="4430" actId="14100"/>
        <pc:sldMkLst>
          <pc:docMk/>
          <pc:sldMk cId="1992682421" sldId="273"/>
        </pc:sldMkLst>
        <pc:spChg chg="mod">
          <ac:chgData name="Annanay Kapila" userId="333c25d8f56949d8" providerId="LiveId" clId="{40A5659F-09DE-4485-9DDA-1A4205ADF249}" dt="2020-06-18T16:15:21.093" v="2585" actId="20577"/>
          <ac:spMkLst>
            <pc:docMk/>
            <pc:sldMk cId="1992682421" sldId="273"/>
            <ac:spMk id="2" creationId="{5A28CF1E-A8A5-4821-ADAE-C53761F73F78}"/>
          </ac:spMkLst>
        </pc:spChg>
        <pc:spChg chg="mod">
          <ac:chgData name="Annanay Kapila" userId="333c25d8f56949d8" providerId="LiveId" clId="{40A5659F-09DE-4485-9DDA-1A4205ADF249}" dt="2020-06-18T16:52:22.400" v="4426" actId="20577"/>
          <ac:spMkLst>
            <pc:docMk/>
            <pc:sldMk cId="1992682421" sldId="273"/>
            <ac:spMk id="3" creationId="{08040841-1CE1-423C-8B02-195361A781AD}"/>
          </ac:spMkLst>
        </pc:spChg>
        <pc:picChg chg="add mod">
          <ac:chgData name="Annanay Kapila" userId="333c25d8f56949d8" providerId="LiveId" clId="{40A5659F-09DE-4485-9DDA-1A4205ADF249}" dt="2020-06-18T16:52:33.594" v="4430" actId="14100"/>
          <ac:picMkLst>
            <pc:docMk/>
            <pc:sldMk cId="1992682421" sldId="273"/>
            <ac:picMk id="4" creationId="{EC87BF20-2662-4242-B594-B543E4E3E854}"/>
          </ac:picMkLst>
        </pc:picChg>
      </pc:sldChg>
      <pc:sldChg chg="addSp modSp new mod">
        <pc:chgData name="Annanay Kapila" userId="333c25d8f56949d8" providerId="LiveId" clId="{40A5659F-09DE-4485-9DDA-1A4205ADF249}" dt="2020-06-18T16:31:22.093" v="3366" actId="20577"/>
        <pc:sldMkLst>
          <pc:docMk/>
          <pc:sldMk cId="3285178332" sldId="274"/>
        </pc:sldMkLst>
        <pc:spChg chg="mod">
          <ac:chgData name="Annanay Kapila" userId="333c25d8f56949d8" providerId="LiveId" clId="{40A5659F-09DE-4485-9DDA-1A4205ADF249}" dt="2020-06-18T16:16:01.856" v="2665" actId="20577"/>
          <ac:spMkLst>
            <pc:docMk/>
            <pc:sldMk cId="3285178332" sldId="274"/>
            <ac:spMk id="2" creationId="{DA5EF5F6-D3CD-48D8-A16F-44A1ED80E78D}"/>
          </ac:spMkLst>
        </pc:spChg>
        <pc:spChg chg="mod">
          <ac:chgData name="Annanay Kapila" userId="333c25d8f56949d8" providerId="LiveId" clId="{40A5659F-09DE-4485-9DDA-1A4205ADF249}" dt="2020-06-18T16:31:22.093" v="3366" actId="20577"/>
          <ac:spMkLst>
            <pc:docMk/>
            <pc:sldMk cId="3285178332" sldId="274"/>
            <ac:spMk id="3" creationId="{2E3DA3E3-7547-4FB8-ABE7-BBBA12ACA61C}"/>
          </ac:spMkLst>
        </pc:spChg>
        <pc:spChg chg="add mod">
          <ac:chgData name="Annanay Kapila" userId="333c25d8f56949d8" providerId="LiveId" clId="{40A5659F-09DE-4485-9DDA-1A4205ADF249}" dt="2020-06-18T16:30:12.413" v="3176" actId="20577"/>
          <ac:spMkLst>
            <pc:docMk/>
            <pc:sldMk cId="3285178332" sldId="274"/>
            <ac:spMk id="5" creationId="{EC7449EC-C5FB-431D-8417-AF7F3250AD9D}"/>
          </ac:spMkLst>
        </pc:spChg>
        <pc:picChg chg="add mod">
          <ac:chgData name="Annanay Kapila" userId="333c25d8f56949d8" providerId="LiveId" clId="{40A5659F-09DE-4485-9DDA-1A4205ADF249}" dt="2020-06-18T16:08:53.326" v="2377" actId="1076"/>
          <ac:picMkLst>
            <pc:docMk/>
            <pc:sldMk cId="3285178332" sldId="274"/>
            <ac:picMk id="4" creationId="{C7316249-0EEC-4144-A9E7-22002AF7E9F5}"/>
          </ac:picMkLst>
        </pc:picChg>
      </pc:sldChg>
      <pc:sldChg chg="modSp new del mod">
        <pc:chgData name="Annanay Kapila" userId="333c25d8f56949d8" providerId="LiveId" clId="{40A5659F-09DE-4485-9DDA-1A4205ADF249}" dt="2020-06-18T16:08:42.216" v="2372" actId="47"/>
        <pc:sldMkLst>
          <pc:docMk/>
          <pc:sldMk cId="3806502353" sldId="274"/>
        </pc:sldMkLst>
        <pc:spChg chg="mod">
          <ac:chgData name="Annanay Kapila" userId="333c25d8f56949d8" providerId="LiveId" clId="{40A5659F-09DE-4485-9DDA-1A4205ADF249}" dt="2020-06-16T19:14:01.217" v="2333" actId="20577"/>
          <ac:spMkLst>
            <pc:docMk/>
            <pc:sldMk cId="3806502353" sldId="274"/>
            <ac:spMk id="2" creationId="{928C1E2A-ADC3-4934-A5D8-A8DBDE1E3F06}"/>
          </ac:spMkLst>
        </pc:spChg>
      </pc:sldChg>
      <pc:sldChg chg="new del">
        <pc:chgData name="Annanay Kapila" userId="333c25d8f56949d8" providerId="LiveId" clId="{40A5659F-09DE-4485-9DDA-1A4205ADF249}" dt="2020-06-18T16:15:52.329" v="2650" actId="47"/>
        <pc:sldMkLst>
          <pc:docMk/>
          <pc:sldMk cId="3940067787" sldId="275"/>
        </pc:sldMkLst>
      </pc:sldChg>
      <pc:sldChg chg="new del">
        <pc:chgData name="Annanay Kapila" userId="333c25d8f56949d8" providerId="LiveId" clId="{40A5659F-09DE-4485-9DDA-1A4205ADF249}" dt="2020-06-18T16:15:51.348" v="2649" actId="47"/>
        <pc:sldMkLst>
          <pc:docMk/>
          <pc:sldMk cId="325199042" sldId="276"/>
        </pc:sldMkLst>
      </pc:sldChg>
      <pc:sldChg chg="modSp new mod">
        <pc:chgData name="Annanay Kapila" userId="333c25d8f56949d8" providerId="LiveId" clId="{40A5659F-09DE-4485-9DDA-1A4205ADF249}" dt="2020-06-18T16:51:19.785" v="4339" actId="20577"/>
        <pc:sldMkLst>
          <pc:docMk/>
          <pc:sldMk cId="2032541590" sldId="277"/>
        </pc:sldMkLst>
        <pc:spChg chg="mod">
          <ac:chgData name="Annanay Kapila" userId="333c25d8f56949d8" providerId="LiveId" clId="{40A5659F-09DE-4485-9DDA-1A4205ADF249}" dt="2020-06-18T16:33:18.252" v="3456" actId="20577"/>
          <ac:spMkLst>
            <pc:docMk/>
            <pc:sldMk cId="2032541590" sldId="277"/>
            <ac:spMk id="2" creationId="{2F29C94F-7703-4F69-915A-AA0220B46E17}"/>
          </ac:spMkLst>
        </pc:spChg>
        <pc:spChg chg="mod">
          <ac:chgData name="Annanay Kapila" userId="333c25d8f56949d8" providerId="LiveId" clId="{40A5659F-09DE-4485-9DDA-1A4205ADF249}" dt="2020-06-18T16:51:19.785" v="4339" actId="20577"/>
          <ac:spMkLst>
            <pc:docMk/>
            <pc:sldMk cId="2032541590" sldId="277"/>
            <ac:spMk id="3" creationId="{D2494529-453C-446F-B54E-B863BA10BC1B}"/>
          </ac:spMkLst>
        </pc:spChg>
      </pc:sldChg>
      <pc:sldChg chg="addSp modSp new mod">
        <pc:chgData name="Annanay Kapila" userId="333c25d8f56949d8" providerId="LiveId" clId="{40A5659F-09DE-4485-9DDA-1A4205ADF249}" dt="2020-06-18T16:53:19.921" v="4433" actId="1076"/>
        <pc:sldMkLst>
          <pc:docMk/>
          <pc:sldMk cId="3688743024" sldId="278"/>
        </pc:sldMkLst>
        <pc:spChg chg="mod">
          <ac:chgData name="Annanay Kapila" userId="333c25d8f56949d8" providerId="LiveId" clId="{40A5659F-09DE-4485-9DDA-1A4205ADF249}" dt="2020-06-18T16:15:33.181" v="2617" actId="20577"/>
          <ac:spMkLst>
            <pc:docMk/>
            <pc:sldMk cId="3688743024" sldId="278"/>
            <ac:spMk id="2" creationId="{565A64FE-22A2-4858-B753-8E0176960ED2}"/>
          </ac:spMkLst>
        </pc:spChg>
        <pc:picChg chg="add mod">
          <ac:chgData name="Annanay Kapila" userId="333c25d8f56949d8" providerId="LiveId" clId="{40A5659F-09DE-4485-9DDA-1A4205ADF249}" dt="2020-06-18T16:53:19.921" v="4433" actId="1076"/>
          <ac:picMkLst>
            <pc:docMk/>
            <pc:sldMk cId="3688743024" sldId="278"/>
            <ac:picMk id="4" creationId="{3383AE0D-627D-42B8-858B-0ED6DCFA2150}"/>
          </ac:picMkLst>
        </pc:picChg>
      </pc:sldChg>
      <pc:sldChg chg="addSp modSp new mod">
        <pc:chgData name="Annanay Kapila" userId="333c25d8f56949d8" providerId="LiveId" clId="{40A5659F-09DE-4485-9DDA-1A4205ADF249}" dt="2020-06-18T16:54:49.551" v="4474" actId="14100"/>
        <pc:sldMkLst>
          <pc:docMk/>
          <pc:sldMk cId="3399050977" sldId="279"/>
        </pc:sldMkLst>
        <pc:spChg chg="mod">
          <ac:chgData name="Annanay Kapila" userId="333c25d8f56949d8" providerId="LiveId" clId="{40A5659F-09DE-4485-9DDA-1A4205ADF249}" dt="2020-06-18T16:15:46.096" v="2648" actId="20577"/>
          <ac:spMkLst>
            <pc:docMk/>
            <pc:sldMk cId="3399050977" sldId="279"/>
            <ac:spMk id="2" creationId="{D10459B5-3047-4601-952C-12A62CCFC43C}"/>
          </ac:spMkLst>
        </pc:spChg>
        <pc:spChg chg="mod">
          <ac:chgData name="Annanay Kapila" userId="333c25d8f56949d8" providerId="LiveId" clId="{40A5659F-09DE-4485-9DDA-1A4205ADF249}" dt="2020-06-18T16:54:45.987" v="4473" actId="20577"/>
          <ac:spMkLst>
            <pc:docMk/>
            <pc:sldMk cId="3399050977" sldId="279"/>
            <ac:spMk id="3" creationId="{1D49CCC2-81D0-4349-926C-AB51B4C6B702}"/>
          </ac:spMkLst>
        </pc:spChg>
        <pc:picChg chg="add mod">
          <ac:chgData name="Annanay Kapila" userId="333c25d8f56949d8" providerId="LiveId" clId="{40A5659F-09DE-4485-9DDA-1A4205ADF249}" dt="2020-06-18T16:54:49.551" v="4474" actId="14100"/>
          <ac:picMkLst>
            <pc:docMk/>
            <pc:sldMk cId="3399050977" sldId="279"/>
            <ac:picMk id="4" creationId="{86240BC9-7723-496C-A6B0-A4742BA85E87}"/>
          </ac:picMkLst>
        </pc:picChg>
      </pc:sldChg>
      <pc:sldChg chg="addSp modSp new mod">
        <pc:chgData name="Annanay Kapila" userId="333c25d8f56949d8" providerId="LiveId" clId="{40A5659F-09DE-4485-9DDA-1A4205ADF249}" dt="2020-06-18T16:50:08.572" v="4081" actId="20577"/>
        <pc:sldMkLst>
          <pc:docMk/>
          <pc:sldMk cId="1662253003" sldId="280"/>
        </pc:sldMkLst>
        <pc:spChg chg="mod">
          <ac:chgData name="Annanay Kapila" userId="333c25d8f56949d8" providerId="LiveId" clId="{40A5659F-09DE-4485-9DDA-1A4205ADF249}" dt="2020-06-18T16:44:54.220" v="3520" actId="20577"/>
          <ac:spMkLst>
            <pc:docMk/>
            <pc:sldMk cId="1662253003" sldId="280"/>
            <ac:spMk id="2" creationId="{BB26DB55-DF9C-4949-A8C6-E6382239755C}"/>
          </ac:spMkLst>
        </pc:spChg>
        <pc:spChg chg="mod">
          <ac:chgData name="Annanay Kapila" userId="333c25d8f56949d8" providerId="LiveId" clId="{40A5659F-09DE-4485-9DDA-1A4205ADF249}" dt="2020-06-18T16:50:08.572" v="4081" actId="20577"/>
          <ac:spMkLst>
            <pc:docMk/>
            <pc:sldMk cId="1662253003" sldId="280"/>
            <ac:spMk id="3" creationId="{56EEEE6E-C412-4DA0-94C7-CD7DCC35CED5}"/>
          </ac:spMkLst>
        </pc:spChg>
        <pc:picChg chg="add mod">
          <ac:chgData name="Annanay Kapila" userId="333c25d8f56949d8" providerId="LiveId" clId="{40A5659F-09DE-4485-9DDA-1A4205ADF249}" dt="2020-06-18T16:45:02.334" v="3522" actId="1076"/>
          <ac:picMkLst>
            <pc:docMk/>
            <pc:sldMk cId="1662253003" sldId="280"/>
            <ac:picMk id="4" creationId="{81A476C1-50AC-413D-8BC8-34CEE222529F}"/>
          </ac:picMkLst>
        </pc:picChg>
        <pc:picChg chg="add mod">
          <ac:chgData name="Annanay Kapila" userId="333c25d8f56949d8" providerId="LiveId" clId="{40A5659F-09DE-4485-9DDA-1A4205ADF249}" dt="2020-06-18T16:45:03.542" v="3523" actId="1076"/>
          <ac:picMkLst>
            <pc:docMk/>
            <pc:sldMk cId="1662253003" sldId="280"/>
            <ac:picMk id="5" creationId="{7AEB4140-6D2A-4E4B-B530-B04D20C829BA}"/>
          </ac:picMkLst>
        </pc:picChg>
      </pc:sldChg>
      <pc:sldChg chg="addSp modSp new mod">
        <pc:chgData name="Annanay Kapila" userId="333c25d8f56949d8" providerId="LiveId" clId="{40A5659F-09DE-4485-9DDA-1A4205ADF249}" dt="2020-06-18T16:56:19.694" v="4547"/>
        <pc:sldMkLst>
          <pc:docMk/>
          <pc:sldMk cId="3545477194" sldId="281"/>
        </pc:sldMkLst>
        <pc:spChg chg="mod">
          <ac:chgData name="Annanay Kapila" userId="333c25d8f56949d8" providerId="LiveId" clId="{40A5659F-09DE-4485-9DDA-1A4205ADF249}" dt="2020-06-18T16:53:29.331" v="4464" actId="20577"/>
          <ac:spMkLst>
            <pc:docMk/>
            <pc:sldMk cId="3545477194" sldId="281"/>
            <ac:spMk id="2" creationId="{110542E0-89EE-426D-B535-CFB73D1A0896}"/>
          </ac:spMkLst>
        </pc:spChg>
        <pc:spChg chg="mod">
          <ac:chgData name="Annanay Kapila" userId="333c25d8f56949d8" providerId="LiveId" clId="{40A5659F-09DE-4485-9DDA-1A4205ADF249}" dt="2020-06-18T16:56:19.694" v="4547"/>
          <ac:spMkLst>
            <pc:docMk/>
            <pc:sldMk cId="3545477194" sldId="281"/>
            <ac:spMk id="3" creationId="{9F506DAC-4C10-4F4B-A926-9EE8EB833E48}"/>
          </ac:spMkLst>
        </pc:spChg>
        <pc:picChg chg="add mod">
          <ac:chgData name="Annanay Kapila" userId="333c25d8f56949d8" providerId="LiveId" clId="{40A5659F-09DE-4485-9DDA-1A4205ADF249}" dt="2020-06-18T16:55:07.768" v="4476" actId="14100"/>
          <ac:picMkLst>
            <pc:docMk/>
            <pc:sldMk cId="3545477194" sldId="281"/>
            <ac:picMk id="4" creationId="{DCB8377C-5C78-462C-BFAC-7814F04D2F5D}"/>
          </ac:picMkLst>
        </pc:picChg>
      </pc:sldChg>
      <pc:sldChg chg="addSp delSp modSp new mod">
        <pc:chgData name="Annanay Kapila" userId="333c25d8f56949d8" providerId="LiveId" clId="{40A5659F-09DE-4485-9DDA-1A4205ADF249}" dt="2020-06-18T16:56:31.375" v="4551" actId="1076"/>
        <pc:sldMkLst>
          <pc:docMk/>
          <pc:sldMk cId="3149269151" sldId="282"/>
        </pc:sldMkLst>
        <pc:spChg chg="mod">
          <ac:chgData name="Annanay Kapila" userId="333c25d8f56949d8" providerId="LiveId" clId="{40A5659F-09DE-4485-9DDA-1A4205ADF249}" dt="2020-06-18T16:55:31.753" v="4523" actId="20577"/>
          <ac:spMkLst>
            <pc:docMk/>
            <pc:sldMk cId="3149269151" sldId="282"/>
            <ac:spMk id="2" creationId="{65B5A5E9-51B5-4C9D-B619-EE2AD3E08C41}"/>
          </ac:spMkLst>
        </pc:spChg>
        <pc:spChg chg="del">
          <ac:chgData name="Annanay Kapila" userId="333c25d8f56949d8" providerId="LiveId" clId="{40A5659F-09DE-4485-9DDA-1A4205ADF249}" dt="2020-06-18T16:55:41.353" v="4527" actId="478"/>
          <ac:spMkLst>
            <pc:docMk/>
            <pc:sldMk cId="3149269151" sldId="282"/>
            <ac:spMk id="3" creationId="{B9CDDE77-009D-47AC-B182-D2391FC880A0}"/>
          </ac:spMkLst>
        </pc:spChg>
        <pc:spChg chg="add mod">
          <ac:chgData name="Annanay Kapila" userId="333c25d8f56949d8" providerId="LiveId" clId="{40A5659F-09DE-4485-9DDA-1A4205ADF249}" dt="2020-06-18T16:56:29.734" v="4550" actId="1076"/>
          <ac:spMkLst>
            <pc:docMk/>
            <pc:sldMk cId="3149269151" sldId="282"/>
            <ac:spMk id="8" creationId="{76267DA2-73C5-48BF-B8EB-EDB68AF3D5DA}"/>
          </ac:spMkLst>
        </pc:spChg>
        <pc:picChg chg="add mod">
          <ac:chgData name="Annanay Kapila" userId="333c25d8f56949d8" providerId="LiveId" clId="{40A5659F-09DE-4485-9DDA-1A4205ADF249}" dt="2020-06-18T16:56:31.375" v="4551" actId="1076"/>
          <ac:picMkLst>
            <pc:docMk/>
            <pc:sldMk cId="3149269151" sldId="282"/>
            <ac:picMk id="4" creationId="{186AE169-E9AA-45E6-9A4B-EC48C5BD55FF}"/>
          </ac:picMkLst>
        </pc:picChg>
      </pc:sldChg>
      <pc:sldChg chg="modSp new mod">
        <pc:chgData name="Annanay Kapila" userId="333c25d8f56949d8" providerId="LiveId" clId="{40A5659F-09DE-4485-9DDA-1A4205ADF249}" dt="2020-06-23T10:36:40.247" v="6168" actId="20577"/>
        <pc:sldMkLst>
          <pc:docMk/>
          <pc:sldMk cId="1720655337" sldId="283"/>
        </pc:sldMkLst>
        <pc:spChg chg="mod">
          <ac:chgData name="Annanay Kapila" userId="333c25d8f56949d8" providerId="LiveId" clId="{40A5659F-09DE-4485-9DDA-1A4205ADF249}" dt="2020-06-20T19:03:37.207" v="5320" actId="20577"/>
          <ac:spMkLst>
            <pc:docMk/>
            <pc:sldMk cId="1720655337" sldId="283"/>
            <ac:spMk id="2" creationId="{A8B8131F-68B2-47CA-A578-BAC440340A2C}"/>
          </ac:spMkLst>
        </pc:spChg>
        <pc:spChg chg="mod">
          <ac:chgData name="Annanay Kapila" userId="333c25d8f56949d8" providerId="LiveId" clId="{40A5659F-09DE-4485-9DDA-1A4205ADF249}" dt="2020-06-23T10:36:40.247" v="6168" actId="20577"/>
          <ac:spMkLst>
            <pc:docMk/>
            <pc:sldMk cId="1720655337" sldId="283"/>
            <ac:spMk id="3" creationId="{E3ED8E95-F065-4FC0-8E66-31032FAC5DB9}"/>
          </ac:spMkLst>
        </pc:spChg>
      </pc:sldChg>
      <pc:sldChg chg="modSp new mod ord">
        <pc:chgData name="Annanay Kapila" userId="333c25d8f56949d8" providerId="LiveId" clId="{40A5659F-09DE-4485-9DDA-1A4205ADF249}" dt="2020-06-23T16:41:16.073" v="7469" actId="20577"/>
        <pc:sldMkLst>
          <pc:docMk/>
          <pc:sldMk cId="3868363432" sldId="284"/>
        </pc:sldMkLst>
        <pc:spChg chg="mod">
          <ac:chgData name="Annanay Kapila" userId="333c25d8f56949d8" providerId="LiveId" clId="{40A5659F-09DE-4485-9DDA-1A4205ADF249}" dt="2020-06-23T12:33:33.432" v="6393" actId="20577"/>
          <ac:spMkLst>
            <pc:docMk/>
            <pc:sldMk cId="3868363432" sldId="284"/>
            <ac:spMk id="2" creationId="{0EB91AD2-0E80-4BE5-886E-652826580461}"/>
          </ac:spMkLst>
        </pc:spChg>
        <pc:spChg chg="mod">
          <ac:chgData name="Annanay Kapila" userId="333c25d8f56949d8" providerId="LiveId" clId="{40A5659F-09DE-4485-9DDA-1A4205ADF249}" dt="2020-06-23T16:41:16.073" v="7469" actId="20577"/>
          <ac:spMkLst>
            <pc:docMk/>
            <pc:sldMk cId="3868363432" sldId="284"/>
            <ac:spMk id="3" creationId="{D19CA2AF-D05D-4EDA-AF6F-78C0E7E8C944}"/>
          </ac:spMkLst>
        </pc:spChg>
      </pc:sldChg>
      <pc:sldChg chg="addSp delSp modSp new mod">
        <pc:chgData name="Annanay Kapila" userId="333c25d8f56949d8" providerId="LiveId" clId="{40A5659F-09DE-4485-9DDA-1A4205ADF249}" dt="2020-06-21T20:43:54.010" v="5858" actId="14100"/>
        <pc:sldMkLst>
          <pc:docMk/>
          <pc:sldMk cId="1358112946" sldId="285"/>
        </pc:sldMkLst>
        <pc:spChg chg="mod">
          <ac:chgData name="Annanay Kapila" userId="333c25d8f56949d8" providerId="LiveId" clId="{40A5659F-09DE-4485-9DDA-1A4205ADF249}" dt="2020-06-21T15:42:46.218" v="5676" actId="1076"/>
          <ac:spMkLst>
            <pc:docMk/>
            <pc:sldMk cId="1358112946" sldId="285"/>
            <ac:spMk id="2" creationId="{07C57F7F-85AE-4014-B74C-A87F2EC2AC22}"/>
          </ac:spMkLst>
        </pc:spChg>
        <pc:spChg chg="mod">
          <ac:chgData name="Annanay Kapila" userId="333c25d8f56949d8" providerId="LiveId" clId="{40A5659F-09DE-4485-9DDA-1A4205ADF249}" dt="2020-06-21T15:42:49.442" v="5677" actId="1076"/>
          <ac:spMkLst>
            <pc:docMk/>
            <pc:sldMk cId="1358112946" sldId="285"/>
            <ac:spMk id="3" creationId="{8BF31A83-2F00-4880-A8BB-2D8D8D55F460}"/>
          </ac:spMkLst>
        </pc:spChg>
        <pc:grpChg chg="add del mod">
          <ac:chgData name="Annanay Kapila" userId="333c25d8f56949d8" providerId="LiveId" clId="{40A5659F-09DE-4485-9DDA-1A4205ADF249}" dt="2020-06-21T19:59:48.887" v="5692" actId="478"/>
          <ac:grpSpMkLst>
            <pc:docMk/>
            <pc:sldMk cId="1358112946" sldId="285"/>
            <ac:grpSpMk id="7" creationId="{D911166F-D7F8-4DA8-9BFE-4DC4DF644CA9}"/>
          </ac:grpSpMkLst>
        </pc:grpChg>
        <pc:grpChg chg="add mod ord">
          <ac:chgData name="Annanay Kapila" userId="333c25d8f56949d8" providerId="LiveId" clId="{40A5659F-09DE-4485-9DDA-1A4205ADF249}" dt="2020-06-21T20:43:54.010" v="5858" actId="14100"/>
          <ac:grpSpMkLst>
            <pc:docMk/>
            <pc:sldMk cId="1358112946" sldId="285"/>
            <ac:grpSpMk id="11" creationId="{D6EF708E-43A0-446A-A373-965546A2E447}"/>
          </ac:grpSpMkLst>
        </pc:grpChg>
        <pc:picChg chg="add mod">
          <ac:chgData name="Annanay Kapila" userId="333c25d8f56949d8" providerId="LiveId" clId="{40A5659F-09DE-4485-9DDA-1A4205ADF249}" dt="2020-06-21T15:43:18.078" v="5678" actId="164"/>
          <ac:picMkLst>
            <pc:docMk/>
            <pc:sldMk cId="1358112946" sldId="285"/>
            <ac:picMk id="4" creationId="{2728173B-3721-463C-9A74-3FF5422312E7}"/>
          </ac:picMkLst>
        </pc:picChg>
        <pc:picChg chg="add mod">
          <ac:chgData name="Annanay Kapila" userId="333c25d8f56949d8" providerId="LiveId" clId="{40A5659F-09DE-4485-9DDA-1A4205ADF249}" dt="2020-06-21T15:43:18.078" v="5678" actId="164"/>
          <ac:picMkLst>
            <pc:docMk/>
            <pc:sldMk cId="1358112946" sldId="285"/>
            <ac:picMk id="5" creationId="{CB551911-E6BC-4414-A384-A62651AEFCDE}"/>
          </ac:picMkLst>
        </pc:picChg>
        <pc:picChg chg="add mod">
          <ac:chgData name="Annanay Kapila" userId="333c25d8f56949d8" providerId="LiveId" clId="{40A5659F-09DE-4485-9DDA-1A4205ADF249}" dt="2020-06-21T15:43:18.078" v="5678" actId="164"/>
          <ac:picMkLst>
            <pc:docMk/>
            <pc:sldMk cId="1358112946" sldId="285"/>
            <ac:picMk id="6" creationId="{D787F547-1659-4CEE-9F71-0D69F17B45CC}"/>
          </ac:picMkLst>
        </pc:picChg>
        <pc:picChg chg="add mod">
          <ac:chgData name="Annanay Kapila" userId="333c25d8f56949d8" providerId="LiveId" clId="{40A5659F-09DE-4485-9DDA-1A4205ADF249}" dt="2020-06-21T20:43:47.073" v="5856" actId="164"/>
          <ac:picMkLst>
            <pc:docMk/>
            <pc:sldMk cId="1358112946" sldId="285"/>
            <ac:picMk id="8" creationId="{BD88E926-8D08-499D-922E-CE7B94B48F31}"/>
          </ac:picMkLst>
        </pc:picChg>
        <pc:picChg chg="add mod">
          <ac:chgData name="Annanay Kapila" userId="333c25d8f56949d8" providerId="LiveId" clId="{40A5659F-09DE-4485-9DDA-1A4205ADF249}" dt="2020-06-21T20:43:47.073" v="5856" actId="164"/>
          <ac:picMkLst>
            <pc:docMk/>
            <pc:sldMk cId="1358112946" sldId="285"/>
            <ac:picMk id="9" creationId="{866DA005-25B2-49C8-9C8C-DF9770D5191F}"/>
          </ac:picMkLst>
        </pc:picChg>
        <pc:picChg chg="add mod">
          <ac:chgData name="Annanay Kapila" userId="333c25d8f56949d8" providerId="LiveId" clId="{40A5659F-09DE-4485-9DDA-1A4205ADF249}" dt="2020-06-21T20:43:47.073" v="5856" actId="164"/>
          <ac:picMkLst>
            <pc:docMk/>
            <pc:sldMk cId="1358112946" sldId="285"/>
            <ac:picMk id="10" creationId="{4924470D-621D-4B55-9F0C-6CFA51DECC55}"/>
          </ac:picMkLst>
        </pc:picChg>
      </pc:sldChg>
      <pc:sldChg chg="addSp modSp new mod">
        <pc:chgData name="Annanay Kapila" userId="333c25d8f56949d8" providerId="LiveId" clId="{40A5659F-09DE-4485-9DDA-1A4205ADF249}" dt="2020-06-23T12:07:52.814" v="6176" actId="20577"/>
        <pc:sldMkLst>
          <pc:docMk/>
          <pc:sldMk cId="563156703" sldId="286"/>
        </pc:sldMkLst>
        <pc:spChg chg="mod">
          <ac:chgData name="Annanay Kapila" userId="333c25d8f56949d8" providerId="LiveId" clId="{40A5659F-09DE-4485-9DDA-1A4205ADF249}" dt="2020-06-21T15:45:33.474" v="5686" actId="20577"/>
          <ac:spMkLst>
            <pc:docMk/>
            <pc:sldMk cId="563156703" sldId="286"/>
            <ac:spMk id="2" creationId="{F2F0EE85-C29B-4646-9F04-0C9E48D7E666}"/>
          </ac:spMkLst>
        </pc:spChg>
        <pc:spChg chg="mod">
          <ac:chgData name="Annanay Kapila" userId="333c25d8f56949d8" providerId="LiveId" clId="{40A5659F-09DE-4485-9DDA-1A4205ADF249}" dt="2020-06-23T12:07:52.814" v="6176" actId="20577"/>
          <ac:spMkLst>
            <pc:docMk/>
            <pc:sldMk cId="563156703" sldId="286"/>
            <ac:spMk id="3" creationId="{FB5E14B9-118D-4B4F-9DDD-21DFE7AA73D2}"/>
          </ac:spMkLst>
        </pc:spChg>
        <pc:grpChg chg="add mod ord">
          <ac:chgData name="Annanay Kapila" userId="333c25d8f56949d8" providerId="LiveId" clId="{40A5659F-09DE-4485-9DDA-1A4205ADF249}" dt="2020-06-21T20:45:51.587" v="5892" actId="1076"/>
          <ac:grpSpMkLst>
            <pc:docMk/>
            <pc:sldMk cId="563156703" sldId="286"/>
            <ac:grpSpMk id="8" creationId="{D9D1A7F0-3C24-4F22-9C7A-8BD8D23B7ECD}"/>
          </ac:grpSpMkLst>
        </pc:grpChg>
        <pc:picChg chg="add mod">
          <ac:chgData name="Annanay Kapila" userId="333c25d8f56949d8" providerId="LiveId" clId="{40A5659F-09DE-4485-9DDA-1A4205ADF249}" dt="2020-06-21T20:45:39.634" v="5889" actId="164"/>
          <ac:picMkLst>
            <pc:docMk/>
            <pc:sldMk cId="563156703" sldId="286"/>
            <ac:picMk id="4" creationId="{01349025-8B1E-4C8F-B319-501194DE2579}"/>
          </ac:picMkLst>
        </pc:picChg>
        <pc:picChg chg="add mod">
          <ac:chgData name="Annanay Kapila" userId="333c25d8f56949d8" providerId="LiveId" clId="{40A5659F-09DE-4485-9DDA-1A4205ADF249}" dt="2020-06-21T20:45:39.634" v="5889" actId="164"/>
          <ac:picMkLst>
            <pc:docMk/>
            <pc:sldMk cId="563156703" sldId="286"/>
            <ac:picMk id="5" creationId="{DB643C7E-2953-40C2-B2F1-9C49443FC2EB}"/>
          </ac:picMkLst>
        </pc:picChg>
        <pc:picChg chg="add mod">
          <ac:chgData name="Annanay Kapila" userId="333c25d8f56949d8" providerId="LiveId" clId="{40A5659F-09DE-4485-9DDA-1A4205ADF249}" dt="2020-06-21T20:45:39.634" v="5889" actId="164"/>
          <ac:picMkLst>
            <pc:docMk/>
            <pc:sldMk cId="563156703" sldId="286"/>
            <ac:picMk id="6" creationId="{AE666EDD-C4A9-4E79-B0AE-BDE719E652CA}"/>
          </ac:picMkLst>
        </pc:picChg>
        <pc:picChg chg="add mod">
          <ac:chgData name="Annanay Kapila" userId="333c25d8f56949d8" providerId="LiveId" clId="{40A5659F-09DE-4485-9DDA-1A4205ADF249}" dt="2020-06-21T20:45:39.634" v="5889" actId="164"/>
          <ac:picMkLst>
            <pc:docMk/>
            <pc:sldMk cId="563156703" sldId="286"/>
            <ac:picMk id="7" creationId="{57E8F4DD-5BDC-4A93-9F69-8EE36BFD23E8}"/>
          </ac:picMkLst>
        </pc:picChg>
      </pc:sldChg>
      <pc:sldChg chg="addSp modSp new mod">
        <pc:chgData name="Annanay Kapila" userId="333c25d8f56949d8" providerId="LiveId" clId="{40A5659F-09DE-4485-9DDA-1A4205ADF249}" dt="2020-06-23T16:39:46.112" v="7451" actId="20577"/>
        <pc:sldMkLst>
          <pc:docMk/>
          <pc:sldMk cId="1842836331" sldId="287"/>
        </pc:sldMkLst>
        <pc:spChg chg="mod">
          <ac:chgData name="Annanay Kapila" userId="333c25d8f56949d8" providerId="LiveId" clId="{40A5659F-09DE-4485-9DDA-1A4205ADF249}" dt="2020-06-20T19:05:42.362" v="5591" actId="5793"/>
          <ac:spMkLst>
            <pc:docMk/>
            <pc:sldMk cId="1842836331" sldId="287"/>
            <ac:spMk id="2" creationId="{60460397-207A-4693-821A-30DCCCD3A8CB}"/>
          </ac:spMkLst>
        </pc:spChg>
        <pc:spChg chg="mod">
          <ac:chgData name="Annanay Kapila" userId="333c25d8f56949d8" providerId="LiveId" clId="{40A5659F-09DE-4485-9DDA-1A4205ADF249}" dt="2020-06-23T16:39:46.112" v="7451" actId="20577"/>
          <ac:spMkLst>
            <pc:docMk/>
            <pc:sldMk cId="1842836331" sldId="287"/>
            <ac:spMk id="3" creationId="{392EB81F-6F33-488B-8C0D-ECCE50271FE0}"/>
          </ac:spMkLst>
        </pc:spChg>
        <pc:spChg chg="add mod">
          <ac:chgData name="Annanay Kapila" userId="333c25d8f56949d8" providerId="LiveId" clId="{40A5659F-09DE-4485-9DDA-1A4205ADF249}" dt="2020-06-23T16:27:28.597" v="7330" actId="1076"/>
          <ac:spMkLst>
            <pc:docMk/>
            <pc:sldMk cId="1842836331" sldId="287"/>
            <ac:spMk id="5" creationId="{62290C45-740A-4AA3-9F5F-E8193377C2EF}"/>
          </ac:spMkLst>
        </pc:spChg>
        <pc:picChg chg="add mod">
          <ac:chgData name="Annanay Kapila" userId="333c25d8f56949d8" providerId="LiveId" clId="{40A5659F-09DE-4485-9DDA-1A4205ADF249}" dt="2020-06-23T16:26:45.675" v="7278" actId="1076"/>
          <ac:picMkLst>
            <pc:docMk/>
            <pc:sldMk cId="1842836331" sldId="287"/>
            <ac:picMk id="4" creationId="{EE0DAD59-3DE0-49BA-AA41-20CE46247D74}"/>
          </ac:picMkLst>
        </pc:picChg>
      </pc:sldChg>
      <pc:sldChg chg="addSp delSp modSp new mod ord">
        <pc:chgData name="Annanay Kapila" userId="333c25d8f56949d8" providerId="LiveId" clId="{40A5659F-09DE-4485-9DDA-1A4205ADF249}" dt="2020-06-30T00:22:06.767" v="9478"/>
        <pc:sldMkLst>
          <pc:docMk/>
          <pc:sldMk cId="3944327097" sldId="288"/>
        </pc:sldMkLst>
        <pc:spChg chg="mod">
          <ac:chgData name="Annanay Kapila" userId="333c25d8f56949d8" providerId="LiveId" clId="{40A5659F-09DE-4485-9DDA-1A4205ADF249}" dt="2020-06-20T19:05:58.278" v="5607" actId="20577"/>
          <ac:spMkLst>
            <pc:docMk/>
            <pc:sldMk cId="3944327097" sldId="288"/>
            <ac:spMk id="2" creationId="{00B43AD7-98CA-4B8E-B83C-2EB384227646}"/>
          </ac:spMkLst>
        </pc:spChg>
        <pc:spChg chg="mod">
          <ac:chgData name="Annanay Kapila" userId="333c25d8f56949d8" providerId="LiveId" clId="{40A5659F-09DE-4485-9DDA-1A4205ADF249}" dt="2020-06-26T11:56:03.941" v="8635" actId="20577"/>
          <ac:spMkLst>
            <pc:docMk/>
            <pc:sldMk cId="3944327097" sldId="288"/>
            <ac:spMk id="3" creationId="{62DEFA2D-ED57-4F84-8899-6D81A7CE3104}"/>
          </ac:spMkLst>
        </pc:spChg>
        <pc:picChg chg="add del mod">
          <ac:chgData name="Annanay Kapila" userId="333c25d8f56949d8" providerId="LiveId" clId="{40A5659F-09DE-4485-9DDA-1A4205ADF249}" dt="2020-06-30T00:21:20.999" v="9470" actId="478"/>
          <ac:picMkLst>
            <pc:docMk/>
            <pc:sldMk cId="3944327097" sldId="288"/>
            <ac:picMk id="4" creationId="{F78741ED-2F94-4132-8A19-10120F06995F}"/>
          </ac:picMkLst>
        </pc:picChg>
        <pc:picChg chg="add mod">
          <ac:chgData name="Annanay Kapila" userId="333c25d8f56949d8" providerId="LiveId" clId="{40A5659F-09DE-4485-9DDA-1A4205ADF249}" dt="2020-06-26T11:56:06.970" v="8636" actId="1076"/>
          <ac:picMkLst>
            <pc:docMk/>
            <pc:sldMk cId="3944327097" sldId="288"/>
            <ac:picMk id="5" creationId="{BCD1E8AA-7BBC-4B6D-8F57-63EC291BD527}"/>
          </ac:picMkLst>
        </pc:picChg>
      </pc:sldChg>
      <pc:sldChg chg="addSp delSp modSp new mod">
        <pc:chgData name="Annanay Kapila" userId="333c25d8f56949d8" providerId="LiveId" clId="{40A5659F-09DE-4485-9DDA-1A4205ADF249}" dt="2020-06-21T20:49:40.048" v="6060" actId="14100"/>
        <pc:sldMkLst>
          <pc:docMk/>
          <pc:sldMk cId="3726362488" sldId="289"/>
        </pc:sldMkLst>
        <pc:spChg chg="del mod">
          <ac:chgData name="Annanay Kapila" userId="333c25d8f56949d8" providerId="LiveId" clId="{40A5659F-09DE-4485-9DDA-1A4205ADF249}" dt="2020-06-21T20:12:44.563" v="5797" actId="478"/>
          <ac:spMkLst>
            <pc:docMk/>
            <pc:sldMk cId="3726362488" sldId="289"/>
            <ac:spMk id="2" creationId="{27FB9A1E-4EFE-4D5D-8064-85FD9B9A5381}"/>
          </ac:spMkLst>
        </pc:spChg>
        <pc:spChg chg="del">
          <ac:chgData name="Annanay Kapila" userId="333c25d8f56949d8" providerId="LiveId" clId="{40A5659F-09DE-4485-9DDA-1A4205ADF249}" dt="2020-06-21T20:04:36.244" v="5783" actId="478"/>
          <ac:spMkLst>
            <pc:docMk/>
            <pc:sldMk cId="3726362488" sldId="289"/>
            <ac:spMk id="3" creationId="{25F3D883-56A0-455B-9FEA-B853BA1498DC}"/>
          </ac:spMkLst>
        </pc:spChg>
        <pc:spChg chg="add del mod">
          <ac:chgData name="Annanay Kapila" userId="333c25d8f56949d8" providerId="LiveId" clId="{40A5659F-09DE-4485-9DDA-1A4205ADF249}" dt="2020-06-21T20:12:47.866" v="5798" actId="478"/>
          <ac:spMkLst>
            <pc:docMk/>
            <pc:sldMk cId="3726362488" sldId="289"/>
            <ac:spMk id="9" creationId="{A8D6716C-6D82-49F5-8391-80D982FEF22E}"/>
          </ac:spMkLst>
        </pc:spChg>
        <pc:grpChg chg="add mod">
          <ac:chgData name="Annanay Kapila" userId="333c25d8f56949d8" providerId="LiveId" clId="{40A5659F-09DE-4485-9DDA-1A4205ADF249}" dt="2020-06-21T20:49:40.048" v="6060" actId="14100"/>
          <ac:grpSpMkLst>
            <pc:docMk/>
            <pc:sldMk cId="3726362488" sldId="289"/>
            <ac:grpSpMk id="15" creationId="{D9045DBC-F69C-4AC9-B3A3-9E3551DB0561}"/>
          </ac:grpSpMkLst>
        </pc:grpChg>
        <pc:picChg chg="add del mod">
          <ac:chgData name="Annanay Kapila" userId="333c25d8f56949d8" providerId="LiveId" clId="{40A5659F-09DE-4485-9DDA-1A4205ADF249}" dt="2020-06-21T20:12:56.629" v="5801" actId="21"/>
          <ac:picMkLst>
            <pc:docMk/>
            <pc:sldMk cId="3726362488" sldId="289"/>
            <ac:picMk id="4" creationId="{7E80987F-F97A-4C8F-835A-EF49E7BFEFFF}"/>
          </ac:picMkLst>
        </pc:picChg>
        <pc:picChg chg="add del mod">
          <ac:chgData name="Annanay Kapila" userId="333c25d8f56949d8" providerId="LiveId" clId="{40A5659F-09DE-4485-9DDA-1A4205ADF249}" dt="2020-06-21T20:13:01.311" v="5803" actId="21"/>
          <ac:picMkLst>
            <pc:docMk/>
            <pc:sldMk cId="3726362488" sldId="289"/>
            <ac:picMk id="5" creationId="{C4A4CBF3-8B85-4CEC-BCEC-3EE794236949}"/>
          </ac:picMkLst>
        </pc:picChg>
        <pc:picChg chg="add mod">
          <ac:chgData name="Annanay Kapila" userId="333c25d8f56949d8" providerId="LiveId" clId="{40A5659F-09DE-4485-9DDA-1A4205ADF249}" dt="2020-06-21T20:49:33.142" v="6059" actId="164"/>
          <ac:picMkLst>
            <pc:docMk/>
            <pc:sldMk cId="3726362488" sldId="289"/>
            <ac:picMk id="6" creationId="{068EE881-6492-4209-BE60-64266DA1F796}"/>
          </ac:picMkLst>
        </pc:picChg>
        <pc:picChg chg="add mod">
          <ac:chgData name="Annanay Kapila" userId="333c25d8f56949d8" providerId="LiveId" clId="{40A5659F-09DE-4485-9DDA-1A4205ADF249}" dt="2020-06-21T20:49:33.142" v="6059" actId="164"/>
          <ac:picMkLst>
            <pc:docMk/>
            <pc:sldMk cId="3726362488" sldId="289"/>
            <ac:picMk id="7" creationId="{A564882B-39D7-4C38-B45D-C424FF23F4C1}"/>
          </ac:picMkLst>
        </pc:picChg>
        <pc:picChg chg="add mod">
          <ac:chgData name="Annanay Kapila" userId="333c25d8f56949d8" providerId="LiveId" clId="{40A5659F-09DE-4485-9DDA-1A4205ADF249}" dt="2020-06-21T20:49:33.142" v="6059" actId="164"/>
          <ac:picMkLst>
            <pc:docMk/>
            <pc:sldMk cId="3726362488" sldId="289"/>
            <ac:picMk id="10" creationId="{3D253616-2916-4301-881C-AEF5B78A1186}"/>
          </ac:picMkLst>
        </pc:picChg>
        <pc:picChg chg="add del">
          <ac:chgData name="Annanay Kapila" userId="333c25d8f56949d8" providerId="LiveId" clId="{40A5659F-09DE-4485-9DDA-1A4205ADF249}" dt="2020-06-21T20:16:46.053" v="5816" actId="478"/>
          <ac:picMkLst>
            <pc:docMk/>
            <pc:sldMk cId="3726362488" sldId="289"/>
            <ac:picMk id="11" creationId="{AF6C3287-EC3F-4D96-87BA-7121C7281F2C}"/>
          </ac:picMkLst>
        </pc:picChg>
        <pc:picChg chg="add mod">
          <ac:chgData name="Annanay Kapila" userId="333c25d8f56949d8" providerId="LiveId" clId="{40A5659F-09DE-4485-9DDA-1A4205ADF249}" dt="2020-06-21T20:49:33.142" v="6059" actId="164"/>
          <ac:picMkLst>
            <pc:docMk/>
            <pc:sldMk cId="3726362488" sldId="289"/>
            <ac:picMk id="12" creationId="{55BB646B-3821-467F-9F36-136628842A9E}"/>
          </ac:picMkLst>
        </pc:picChg>
        <pc:picChg chg="add mod">
          <ac:chgData name="Annanay Kapila" userId="333c25d8f56949d8" providerId="LiveId" clId="{40A5659F-09DE-4485-9DDA-1A4205ADF249}" dt="2020-06-21T20:49:33.142" v="6059" actId="164"/>
          <ac:picMkLst>
            <pc:docMk/>
            <pc:sldMk cId="3726362488" sldId="289"/>
            <ac:picMk id="13" creationId="{72AEFBB3-2944-498E-92C4-599DFE627993}"/>
          </ac:picMkLst>
        </pc:picChg>
        <pc:picChg chg="add mod">
          <ac:chgData name="Annanay Kapila" userId="333c25d8f56949d8" providerId="LiveId" clId="{40A5659F-09DE-4485-9DDA-1A4205ADF249}" dt="2020-06-21T20:49:33.142" v="6059" actId="164"/>
          <ac:picMkLst>
            <pc:docMk/>
            <pc:sldMk cId="3726362488" sldId="289"/>
            <ac:picMk id="14" creationId="{7247AEF4-8136-4CB4-9C66-C1D52BD058A1}"/>
          </ac:picMkLst>
        </pc:picChg>
      </pc:sldChg>
      <pc:sldChg chg="add del">
        <pc:chgData name="Annanay Kapila" userId="333c25d8f56949d8" providerId="LiveId" clId="{40A5659F-09DE-4485-9DDA-1A4205ADF249}" dt="2020-06-21T20:39:02.220" v="5824"/>
        <pc:sldMkLst>
          <pc:docMk/>
          <pc:sldMk cId="400447069" sldId="290"/>
        </pc:sldMkLst>
      </pc:sldChg>
      <pc:sldChg chg="addSp delSp modSp new mod">
        <pc:chgData name="Annanay Kapila" userId="333c25d8f56949d8" providerId="LiveId" clId="{40A5659F-09DE-4485-9DDA-1A4205ADF249}" dt="2020-06-23T13:11:00.228" v="6990" actId="20577"/>
        <pc:sldMkLst>
          <pc:docMk/>
          <pc:sldMk cId="1346006921" sldId="290"/>
        </pc:sldMkLst>
        <pc:spChg chg="mod">
          <ac:chgData name="Annanay Kapila" userId="333c25d8f56949d8" providerId="LiveId" clId="{40A5659F-09DE-4485-9DDA-1A4205ADF249}" dt="2020-06-23T12:40:57.712" v="6663" actId="1076"/>
          <ac:spMkLst>
            <pc:docMk/>
            <pc:sldMk cId="1346006921" sldId="290"/>
            <ac:spMk id="2" creationId="{32E8879B-3762-4BD9-87E0-2E2B387332B1}"/>
          </ac:spMkLst>
        </pc:spChg>
        <pc:spChg chg="del mod">
          <ac:chgData name="Annanay Kapila" userId="333c25d8f56949d8" providerId="LiveId" clId="{40A5659F-09DE-4485-9DDA-1A4205ADF249}" dt="2020-06-23T12:52:58.247" v="6675"/>
          <ac:spMkLst>
            <pc:docMk/>
            <pc:sldMk cId="1346006921" sldId="290"/>
            <ac:spMk id="3" creationId="{20351944-E80C-48C5-B6E5-1689739BDB89}"/>
          </ac:spMkLst>
        </pc:spChg>
        <pc:spChg chg="add mod">
          <ac:chgData name="Annanay Kapila" userId="333c25d8f56949d8" providerId="LiveId" clId="{40A5659F-09DE-4485-9DDA-1A4205ADF249}" dt="2020-06-23T13:07:31.371" v="6825" actId="20577"/>
          <ac:spMkLst>
            <pc:docMk/>
            <pc:sldMk cId="1346006921" sldId="290"/>
            <ac:spMk id="6" creationId="{17562532-12EE-478C-975E-68C172B24282}"/>
          </ac:spMkLst>
        </pc:spChg>
        <pc:spChg chg="add mod">
          <ac:chgData name="Annanay Kapila" userId="333c25d8f56949d8" providerId="LiveId" clId="{40A5659F-09DE-4485-9DDA-1A4205ADF249}" dt="2020-06-23T13:11:00.228" v="6990" actId="20577"/>
          <ac:spMkLst>
            <pc:docMk/>
            <pc:sldMk cId="1346006921" sldId="290"/>
            <ac:spMk id="8" creationId="{0380A268-4209-431B-8AF7-E0E7FBA6BF07}"/>
          </ac:spMkLst>
        </pc:spChg>
        <pc:picChg chg="add mod">
          <ac:chgData name="Annanay Kapila" userId="333c25d8f56949d8" providerId="LiveId" clId="{40A5659F-09DE-4485-9DDA-1A4205ADF249}" dt="2020-06-23T13:08:49.721" v="6836" actId="14100"/>
          <ac:picMkLst>
            <pc:docMk/>
            <pc:sldMk cId="1346006921" sldId="290"/>
            <ac:picMk id="4" creationId="{FB4B0418-59B3-433C-94C1-274BBAAA0F5B}"/>
          </ac:picMkLst>
        </pc:picChg>
        <pc:picChg chg="add mod">
          <ac:chgData name="Annanay Kapila" userId="333c25d8f56949d8" providerId="LiveId" clId="{40A5659F-09DE-4485-9DDA-1A4205ADF249}" dt="2020-06-23T13:10:55.607" v="6988" actId="1076"/>
          <ac:picMkLst>
            <pc:docMk/>
            <pc:sldMk cId="1346006921" sldId="290"/>
            <ac:picMk id="5" creationId="{B1DBC952-4F10-439A-A07C-600435C87542}"/>
          </ac:picMkLst>
        </pc:picChg>
        <pc:picChg chg="add mod">
          <ac:chgData name="Annanay Kapila" userId="333c25d8f56949d8" providerId="LiveId" clId="{40A5659F-09DE-4485-9DDA-1A4205ADF249}" dt="2020-06-23T13:10:06.170" v="6852" actId="1076"/>
          <ac:picMkLst>
            <pc:docMk/>
            <pc:sldMk cId="1346006921" sldId="290"/>
            <ac:picMk id="7" creationId="{3A3A922A-935C-46CE-8974-8DB18BBD088D}"/>
          </ac:picMkLst>
        </pc:picChg>
      </pc:sldChg>
      <pc:sldChg chg="addSp delSp modSp new mod">
        <pc:chgData name="Annanay Kapila" userId="333c25d8f56949d8" providerId="LiveId" clId="{40A5659F-09DE-4485-9DDA-1A4205ADF249}" dt="2020-06-26T11:21:24.754" v="7723" actId="14100"/>
        <pc:sldMkLst>
          <pc:docMk/>
          <pc:sldMk cId="1377303327" sldId="291"/>
        </pc:sldMkLst>
        <pc:spChg chg="mod">
          <ac:chgData name="Annanay Kapila" userId="333c25d8f56949d8" providerId="LiveId" clId="{40A5659F-09DE-4485-9DDA-1A4205ADF249}" dt="2020-06-26T09:30:00.959" v="7616" actId="20577"/>
          <ac:spMkLst>
            <pc:docMk/>
            <pc:sldMk cId="1377303327" sldId="291"/>
            <ac:spMk id="2" creationId="{37ECA696-7330-48F3-87EF-51B53735F4C0}"/>
          </ac:spMkLst>
        </pc:spChg>
        <pc:spChg chg="mod">
          <ac:chgData name="Annanay Kapila" userId="333c25d8f56949d8" providerId="LiveId" clId="{40A5659F-09DE-4485-9DDA-1A4205ADF249}" dt="2020-06-26T10:09:48.738" v="7718" actId="14100"/>
          <ac:spMkLst>
            <pc:docMk/>
            <pc:sldMk cId="1377303327" sldId="291"/>
            <ac:spMk id="3" creationId="{9E5169D5-5C20-4BC2-9990-92AF6A5E10B3}"/>
          </ac:spMkLst>
        </pc:spChg>
        <pc:picChg chg="add del mod">
          <ac:chgData name="Annanay Kapila" userId="333c25d8f56949d8" providerId="LiveId" clId="{40A5659F-09DE-4485-9DDA-1A4205ADF249}" dt="2020-06-26T09:32:52.639" v="7621" actId="21"/>
          <ac:picMkLst>
            <pc:docMk/>
            <pc:sldMk cId="1377303327" sldId="291"/>
            <ac:picMk id="4" creationId="{1FE9A6EC-F86D-41AA-928F-E042C54C2D17}"/>
          </ac:picMkLst>
        </pc:picChg>
        <pc:picChg chg="add mod">
          <ac:chgData name="Annanay Kapila" userId="333c25d8f56949d8" providerId="LiveId" clId="{40A5659F-09DE-4485-9DDA-1A4205ADF249}" dt="2020-06-26T10:09:39.329" v="7716" actId="1038"/>
          <ac:picMkLst>
            <pc:docMk/>
            <pc:sldMk cId="1377303327" sldId="291"/>
            <ac:picMk id="5" creationId="{9223D8FE-6AE3-4165-A89E-4DF6FD2E0575}"/>
          </ac:picMkLst>
        </pc:picChg>
        <pc:picChg chg="add mod">
          <ac:chgData name="Annanay Kapila" userId="333c25d8f56949d8" providerId="LiveId" clId="{40A5659F-09DE-4485-9DDA-1A4205ADF249}" dt="2020-06-26T10:09:27.625" v="7710" actId="1076"/>
          <ac:picMkLst>
            <pc:docMk/>
            <pc:sldMk cId="1377303327" sldId="291"/>
            <ac:picMk id="6" creationId="{18811D40-69E5-4385-89AE-9AE604513820}"/>
          </ac:picMkLst>
        </pc:picChg>
        <pc:picChg chg="add mod">
          <ac:chgData name="Annanay Kapila" userId="333c25d8f56949d8" providerId="LiveId" clId="{40A5659F-09DE-4485-9DDA-1A4205ADF249}" dt="2020-06-26T11:21:19.193" v="7722" actId="1076"/>
          <ac:picMkLst>
            <pc:docMk/>
            <pc:sldMk cId="1377303327" sldId="291"/>
            <ac:picMk id="7" creationId="{AF9A593F-0EE9-4256-9E05-542514532F90}"/>
          </ac:picMkLst>
        </pc:picChg>
        <pc:picChg chg="add mod">
          <ac:chgData name="Annanay Kapila" userId="333c25d8f56949d8" providerId="LiveId" clId="{40A5659F-09DE-4485-9DDA-1A4205ADF249}" dt="2020-06-26T11:21:15.329" v="7721" actId="1076"/>
          <ac:picMkLst>
            <pc:docMk/>
            <pc:sldMk cId="1377303327" sldId="291"/>
            <ac:picMk id="8" creationId="{3A96414C-4375-421F-804E-1545B3FC2719}"/>
          </ac:picMkLst>
        </pc:picChg>
        <pc:picChg chg="add mod">
          <ac:chgData name="Annanay Kapila" userId="333c25d8f56949d8" providerId="LiveId" clId="{40A5659F-09DE-4485-9DDA-1A4205ADF249}" dt="2020-06-26T11:21:24.754" v="7723" actId="14100"/>
          <ac:picMkLst>
            <pc:docMk/>
            <pc:sldMk cId="1377303327" sldId="291"/>
            <ac:picMk id="9" creationId="{9F941EDA-FFF5-4482-8062-A8066D914448}"/>
          </ac:picMkLst>
        </pc:picChg>
      </pc:sldChg>
      <pc:sldChg chg="addSp delSp modSp new mod">
        <pc:chgData name="Annanay Kapila" userId="333c25d8f56949d8" providerId="LiveId" clId="{40A5659F-09DE-4485-9DDA-1A4205ADF249}" dt="2020-06-30T16:50:20.390" v="11685" actId="20577"/>
        <pc:sldMkLst>
          <pc:docMk/>
          <pc:sldMk cId="626079702" sldId="292"/>
        </pc:sldMkLst>
        <pc:spChg chg="mod">
          <ac:chgData name="Annanay Kapila" userId="333c25d8f56949d8" providerId="LiveId" clId="{40A5659F-09DE-4485-9DDA-1A4205ADF249}" dt="2020-06-30T16:50:20.390" v="11685" actId="20577"/>
          <ac:spMkLst>
            <pc:docMk/>
            <pc:sldMk cId="626079702" sldId="292"/>
            <ac:spMk id="2" creationId="{20E6DE7E-CEF9-4B9B-A817-CA386A8A65E5}"/>
          </ac:spMkLst>
        </pc:spChg>
        <pc:spChg chg="mod">
          <ac:chgData name="Annanay Kapila" userId="333c25d8f56949d8" providerId="LiveId" clId="{40A5659F-09DE-4485-9DDA-1A4205ADF249}" dt="2020-06-30T16:40:52.017" v="11096" actId="113"/>
          <ac:spMkLst>
            <pc:docMk/>
            <pc:sldMk cId="626079702" sldId="292"/>
            <ac:spMk id="3" creationId="{7767E0C3-6727-45BC-9BDB-75A65F7B9C57}"/>
          </ac:spMkLst>
        </pc:spChg>
        <pc:graphicFrameChg chg="add del mod">
          <ac:chgData name="Annanay Kapila" userId="333c25d8f56949d8" providerId="LiveId" clId="{40A5659F-09DE-4485-9DDA-1A4205ADF249}" dt="2020-06-30T15:52:30.102" v="10612"/>
          <ac:graphicFrameMkLst>
            <pc:docMk/>
            <pc:sldMk cId="626079702" sldId="292"/>
            <ac:graphicFrameMk id="5" creationId="{038D538F-ACBA-4C9F-916D-D62B3A852F3B}"/>
          </ac:graphicFrameMkLst>
        </pc:graphicFrameChg>
        <pc:picChg chg="add del mod">
          <ac:chgData name="Annanay Kapila" userId="333c25d8f56949d8" providerId="LiveId" clId="{40A5659F-09DE-4485-9DDA-1A4205ADF249}" dt="2020-06-26T11:31:56.884" v="7784" actId="478"/>
          <ac:picMkLst>
            <pc:docMk/>
            <pc:sldMk cId="626079702" sldId="292"/>
            <ac:picMk id="4" creationId="{4C1A4076-9066-40B1-9158-ED51361CE818}"/>
          </ac:picMkLst>
        </pc:picChg>
        <pc:picChg chg="add mod">
          <ac:chgData name="Annanay Kapila" userId="333c25d8f56949d8" providerId="LiveId" clId="{40A5659F-09DE-4485-9DDA-1A4205ADF249}" dt="2020-06-30T15:50:12.524" v="10574" actId="14100"/>
          <ac:picMkLst>
            <pc:docMk/>
            <pc:sldMk cId="626079702" sldId="292"/>
            <ac:picMk id="4" creationId="{81D5C405-8EFC-46BA-AD93-6D0EA0D21ADD}"/>
          </ac:picMkLst>
        </pc:picChg>
        <pc:picChg chg="add del mod">
          <ac:chgData name="Annanay Kapila" userId="333c25d8f56949d8" providerId="LiveId" clId="{40A5659F-09DE-4485-9DDA-1A4205ADF249}" dt="2020-06-29T12:26:41.531" v="8637" actId="478"/>
          <ac:picMkLst>
            <pc:docMk/>
            <pc:sldMk cId="626079702" sldId="292"/>
            <ac:picMk id="5" creationId="{15C9A0C5-5CEB-4F9B-A98F-A3824467A125}"/>
          </ac:picMkLst>
        </pc:picChg>
        <pc:picChg chg="add del mod">
          <ac:chgData name="Annanay Kapila" userId="333c25d8f56949d8" providerId="LiveId" clId="{40A5659F-09DE-4485-9DDA-1A4205ADF249}" dt="2020-06-30T15:50:17.354" v="10576" actId="478"/>
          <ac:picMkLst>
            <pc:docMk/>
            <pc:sldMk cId="626079702" sldId="292"/>
            <ac:picMk id="6" creationId="{520084E1-BEA3-414A-8FBB-F469842C504F}"/>
          </ac:picMkLst>
        </pc:picChg>
        <pc:picChg chg="add mod">
          <ac:chgData name="Annanay Kapila" userId="333c25d8f56949d8" providerId="LiveId" clId="{40A5659F-09DE-4485-9DDA-1A4205ADF249}" dt="2020-06-30T15:50:08.629" v="10572" actId="14100"/>
          <ac:picMkLst>
            <pc:docMk/>
            <pc:sldMk cId="626079702" sldId="292"/>
            <ac:picMk id="7" creationId="{D60F5AA9-51F1-446F-9CEA-EBDE1D56150A}"/>
          </ac:picMkLst>
        </pc:picChg>
        <pc:picChg chg="add del mod">
          <ac:chgData name="Annanay Kapila" userId="333c25d8f56949d8" providerId="LiveId" clId="{40A5659F-09DE-4485-9DDA-1A4205ADF249}" dt="2020-06-30T00:31:52.707" v="9573" actId="478"/>
          <ac:picMkLst>
            <pc:docMk/>
            <pc:sldMk cId="626079702" sldId="292"/>
            <ac:picMk id="8" creationId="{1AD02718-182E-48F4-AF57-4ABA7DC90909}"/>
          </ac:picMkLst>
        </pc:picChg>
        <pc:picChg chg="add mod">
          <ac:chgData name="Annanay Kapila" userId="333c25d8f56949d8" providerId="LiveId" clId="{40A5659F-09DE-4485-9DDA-1A4205ADF249}" dt="2020-06-30T00:32:39.608" v="9588" actId="1076"/>
          <ac:picMkLst>
            <pc:docMk/>
            <pc:sldMk cId="626079702" sldId="292"/>
            <ac:picMk id="9" creationId="{2F8D1F68-AFE3-44BA-A484-45D55AD3BEF9}"/>
          </ac:picMkLst>
        </pc:picChg>
      </pc:sldChg>
      <pc:sldChg chg="addSp delSp modSp new mod">
        <pc:chgData name="Annanay Kapila" userId="333c25d8f56949d8" providerId="LiveId" clId="{40A5659F-09DE-4485-9DDA-1A4205ADF249}" dt="2020-06-30T16:59:56.087" v="12135" actId="20577"/>
        <pc:sldMkLst>
          <pc:docMk/>
          <pc:sldMk cId="345611549" sldId="293"/>
        </pc:sldMkLst>
        <pc:spChg chg="mod">
          <ac:chgData name="Annanay Kapila" userId="333c25d8f56949d8" providerId="LiveId" clId="{40A5659F-09DE-4485-9DDA-1A4205ADF249}" dt="2020-06-30T16:50:15.059" v="11679" actId="20577"/>
          <ac:spMkLst>
            <pc:docMk/>
            <pc:sldMk cId="345611549" sldId="293"/>
            <ac:spMk id="2" creationId="{EBC101DF-DE6D-4832-B79D-C96248FD6973}"/>
          </ac:spMkLst>
        </pc:spChg>
        <pc:spChg chg="mod">
          <ac:chgData name="Annanay Kapila" userId="333c25d8f56949d8" providerId="LiveId" clId="{40A5659F-09DE-4485-9DDA-1A4205ADF249}" dt="2020-06-30T16:59:56.087" v="12135" actId="20577"/>
          <ac:spMkLst>
            <pc:docMk/>
            <pc:sldMk cId="345611549" sldId="293"/>
            <ac:spMk id="3" creationId="{70CF9963-5F28-40C1-9EBD-00AFD373504F}"/>
          </ac:spMkLst>
        </pc:spChg>
        <pc:spChg chg="add del">
          <ac:chgData name="Annanay Kapila" userId="333c25d8f56949d8" providerId="LiveId" clId="{40A5659F-09DE-4485-9DDA-1A4205ADF249}" dt="2020-06-29T14:43:18.525" v="8651"/>
          <ac:spMkLst>
            <pc:docMk/>
            <pc:sldMk cId="345611549" sldId="293"/>
            <ac:spMk id="5" creationId="{2905AD3D-9F75-44AF-9BAE-1D3197318A69}"/>
          </ac:spMkLst>
        </pc:spChg>
        <pc:spChg chg="add del">
          <ac:chgData name="Annanay Kapila" userId="333c25d8f56949d8" providerId="LiveId" clId="{40A5659F-09DE-4485-9DDA-1A4205ADF249}" dt="2020-06-26T09:42:23.245" v="7684" actId="478"/>
          <ac:spMkLst>
            <pc:docMk/>
            <pc:sldMk cId="345611549" sldId="293"/>
            <ac:spMk id="8" creationId="{91BA2D0F-EE01-48C7-9A3E-79BD7B008DCF}"/>
          </ac:spMkLst>
        </pc:spChg>
        <pc:picChg chg="add del mod">
          <ac:chgData name="Annanay Kapila" userId="333c25d8f56949d8" providerId="LiveId" clId="{40A5659F-09DE-4485-9DDA-1A4205ADF249}" dt="2020-06-26T09:43:15.790" v="7694" actId="21"/>
          <ac:picMkLst>
            <pc:docMk/>
            <pc:sldMk cId="345611549" sldId="293"/>
            <ac:picMk id="4" creationId="{B2E4C712-77CD-4ABC-8363-D95A9E39AF04}"/>
          </ac:picMkLst>
        </pc:picChg>
        <pc:picChg chg="add mod">
          <ac:chgData name="Annanay Kapila" userId="333c25d8f56949d8" providerId="LiveId" clId="{40A5659F-09DE-4485-9DDA-1A4205ADF249}" dt="2020-06-30T15:56:51.357" v="10818" actId="1076"/>
          <ac:picMkLst>
            <pc:docMk/>
            <pc:sldMk cId="345611549" sldId="293"/>
            <ac:picMk id="4" creationId="{DF75EFD5-4442-4DE2-BC1A-555B02C5057B}"/>
          </ac:picMkLst>
        </pc:picChg>
        <pc:picChg chg="add del">
          <ac:chgData name="Annanay Kapila" userId="333c25d8f56949d8" providerId="LiveId" clId="{40A5659F-09DE-4485-9DDA-1A4205ADF249}" dt="2020-06-26T09:43:11.277" v="7692" actId="21"/>
          <ac:picMkLst>
            <pc:docMk/>
            <pc:sldMk cId="345611549" sldId="293"/>
            <ac:picMk id="5" creationId="{00FE0940-E017-4BB2-84BC-5D4F41155C75}"/>
          </ac:picMkLst>
        </pc:picChg>
        <pc:picChg chg="add mod">
          <ac:chgData name="Annanay Kapila" userId="333c25d8f56949d8" providerId="LiveId" clId="{40A5659F-09DE-4485-9DDA-1A4205ADF249}" dt="2020-06-30T16:38:13.906" v="10865" actId="1076"/>
          <ac:picMkLst>
            <pc:docMk/>
            <pc:sldMk cId="345611549" sldId="293"/>
            <ac:picMk id="5" creationId="{94FD868E-984F-42B1-92D0-3498443B4651}"/>
          </ac:picMkLst>
        </pc:picChg>
        <pc:picChg chg="add del mod">
          <ac:chgData name="Annanay Kapila" userId="333c25d8f56949d8" providerId="LiveId" clId="{40A5659F-09DE-4485-9DDA-1A4205ADF249}" dt="2020-06-26T09:43:07.678" v="7690" actId="21"/>
          <ac:picMkLst>
            <pc:docMk/>
            <pc:sldMk cId="345611549" sldId="293"/>
            <ac:picMk id="6" creationId="{359DB31E-E137-43C7-A185-EC9DAA0737BB}"/>
          </ac:picMkLst>
        </pc:picChg>
        <pc:picChg chg="add mod">
          <ac:chgData name="Annanay Kapila" userId="333c25d8f56949d8" providerId="LiveId" clId="{40A5659F-09DE-4485-9DDA-1A4205ADF249}" dt="2020-06-30T15:56:53.547" v="10819" actId="14100"/>
          <ac:picMkLst>
            <pc:docMk/>
            <pc:sldMk cId="345611549" sldId="293"/>
            <ac:picMk id="6" creationId="{AE5200DB-59CD-4830-A030-EAAF7D9E173A}"/>
          </ac:picMkLst>
        </pc:picChg>
        <pc:picChg chg="add del mod">
          <ac:chgData name="Annanay Kapila" userId="333c25d8f56949d8" providerId="LiveId" clId="{40A5659F-09DE-4485-9DDA-1A4205ADF249}" dt="2020-06-26T09:43:01.444" v="7688" actId="21"/>
          <ac:picMkLst>
            <pc:docMk/>
            <pc:sldMk cId="345611549" sldId="293"/>
            <ac:picMk id="7" creationId="{6C009D85-3044-4676-9EEB-7A28893D6790}"/>
          </ac:picMkLst>
        </pc:picChg>
        <pc:picChg chg="add del mod">
          <ac:chgData name="Annanay Kapila" userId="333c25d8f56949d8" providerId="LiveId" clId="{40A5659F-09DE-4485-9DDA-1A4205ADF249}" dt="2020-06-30T15:56:46.489" v="10814" actId="478"/>
          <ac:picMkLst>
            <pc:docMk/>
            <pc:sldMk cId="345611549" sldId="293"/>
            <ac:picMk id="9" creationId="{260F0693-5362-4637-99C6-4F6C8828B1BB}"/>
          </ac:picMkLst>
        </pc:picChg>
        <pc:picChg chg="add del mod">
          <ac:chgData name="Annanay Kapila" userId="333c25d8f56949d8" providerId="LiveId" clId="{40A5659F-09DE-4485-9DDA-1A4205ADF249}" dt="2020-06-30T15:56:47.060" v="10815" actId="478"/>
          <ac:picMkLst>
            <pc:docMk/>
            <pc:sldMk cId="345611549" sldId="293"/>
            <ac:picMk id="10" creationId="{46F394E1-9511-4E81-8719-11F202FEDEB5}"/>
          </ac:picMkLst>
        </pc:picChg>
        <pc:picChg chg="add del mod">
          <ac:chgData name="Annanay Kapila" userId="333c25d8f56949d8" providerId="LiveId" clId="{40A5659F-09DE-4485-9DDA-1A4205ADF249}" dt="2020-06-29T14:21:56.004" v="8644" actId="478"/>
          <ac:picMkLst>
            <pc:docMk/>
            <pc:sldMk cId="345611549" sldId="293"/>
            <ac:picMk id="11" creationId="{652B4C3C-97BC-4F14-9971-C84769B452AE}"/>
          </ac:picMkLst>
        </pc:picChg>
      </pc:sldChg>
      <pc:sldChg chg="modSp new mod">
        <pc:chgData name="Annanay Kapila" userId="333c25d8f56949d8" providerId="LiveId" clId="{40A5659F-09DE-4485-9DDA-1A4205ADF249}" dt="2020-06-30T11:30:46.485" v="9681" actId="20577"/>
        <pc:sldMkLst>
          <pc:docMk/>
          <pc:sldMk cId="3190365673" sldId="294"/>
        </pc:sldMkLst>
        <pc:spChg chg="mod">
          <ac:chgData name="Annanay Kapila" userId="333c25d8f56949d8" providerId="LiveId" clId="{40A5659F-09DE-4485-9DDA-1A4205ADF249}" dt="2020-06-29T23:47:15.907" v="8748" actId="20577"/>
          <ac:spMkLst>
            <pc:docMk/>
            <pc:sldMk cId="3190365673" sldId="294"/>
            <ac:spMk id="2" creationId="{9074E547-9109-46F1-A5DD-90B8192AA6FF}"/>
          </ac:spMkLst>
        </pc:spChg>
        <pc:spChg chg="mod">
          <ac:chgData name="Annanay Kapila" userId="333c25d8f56949d8" providerId="LiveId" clId="{40A5659F-09DE-4485-9DDA-1A4205ADF249}" dt="2020-06-30T11:30:46.485" v="9681" actId="20577"/>
          <ac:spMkLst>
            <pc:docMk/>
            <pc:sldMk cId="3190365673" sldId="294"/>
            <ac:spMk id="3" creationId="{0E953709-3B7D-4F69-84EF-3123932F9BE9}"/>
          </ac:spMkLst>
        </pc:spChg>
      </pc:sldChg>
      <pc:sldChg chg="modSp new del mod ord">
        <pc:chgData name="Annanay Kapila" userId="333c25d8f56949d8" providerId="LiveId" clId="{40A5659F-09DE-4485-9DDA-1A4205ADF249}" dt="2020-06-30T16:53:44.629" v="11832" actId="47"/>
        <pc:sldMkLst>
          <pc:docMk/>
          <pc:sldMk cId="4190417130" sldId="295"/>
        </pc:sldMkLst>
        <pc:spChg chg="mod">
          <ac:chgData name="Annanay Kapila" userId="333c25d8f56949d8" providerId="LiveId" clId="{40A5659F-09DE-4485-9DDA-1A4205ADF249}" dt="2020-06-30T15:56:21.893" v="10812" actId="20577"/>
          <ac:spMkLst>
            <pc:docMk/>
            <pc:sldMk cId="4190417130" sldId="295"/>
            <ac:spMk id="2" creationId="{D2473408-B6AD-480B-B874-7C6229AD74F5}"/>
          </ac:spMkLst>
        </pc:spChg>
      </pc:sldChg>
      <pc:sldChg chg="addSp delSp modSp new mod ord">
        <pc:chgData name="Annanay Kapila" userId="333c25d8f56949d8" providerId="LiveId" clId="{40A5659F-09DE-4485-9DDA-1A4205ADF249}" dt="2020-06-30T16:59:16.753" v="12088" actId="20577"/>
        <pc:sldMkLst>
          <pc:docMk/>
          <pc:sldMk cId="3132551834" sldId="296"/>
        </pc:sldMkLst>
        <pc:spChg chg="mod">
          <ac:chgData name="Annanay Kapila" userId="333c25d8f56949d8" providerId="LiveId" clId="{40A5659F-09DE-4485-9DDA-1A4205ADF249}" dt="2020-06-30T16:54:32.146" v="11841" actId="20577"/>
          <ac:spMkLst>
            <pc:docMk/>
            <pc:sldMk cId="3132551834" sldId="296"/>
            <ac:spMk id="2" creationId="{77DC961D-A5BB-495C-9296-3FF3F91166D8}"/>
          </ac:spMkLst>
        </pc:spChg>
        <pc:spChg chg="mod">
          <ac:chgData name="Annanay Kapila" userId="333c25d8f56949d8" providerId="LiveId" clId="{40A5659F-09DE-4485-9DDA-1A4205ADF249}" dt="2020-06-30T16:54:27.501" v="11839" actId="20577"/>
          <ac:spMkLst>
            <pc:docMk/>
            <pc:sldMk cId="3132551834" sldId="296"/>
            <ac:spMk id="3" creationId="{FE9C40F0-910E-41A1-B4E6-08422245D2C1}"/>
          </ac:spMkLst>
        </pc:spChg>
        <pc:spChg chg="add del">
          <ac:chgData name="Annanay Kapila" userId="333c25d8f56949d8" providerId="LiveId" clId="{40A5659F-09DE-4485-9DDA-1A4205ADF249}" dt="2020-06-30T16:53:22.280" v="11778"/>
          <ac:spMkLst>
            <pc:docMk/>
            <pc:sldMk cId="3132551834" sldId="296"/>
            <ac:spMk id="4" creationId="{FFA93AE3-E101-4F1B-B566-7E973FE8B8B0}"/>
          </ac:spMkLst>
        </pc:spChg>
        <pc:spChg chg="add mod">
          <ac:chgData name="Annanay Kapila" userId="333c25d8f56949d8" providerId="LiveId" clId="{40A5659F-09DE-4485-9DDA-1A4205ADF249}" dt="2020-06-30T16:59:16.753" v="12088" actId="20577"/>
          <ac:spMkLst>
            <pc:docMk/>
            <pc:sldMk cId="3132551834" sldId="296"/>
            <ac:spMk id="7" creationId="{97721DE4-5C4E-4B80-B23F-17417EE2B42D}"/>
          </ac:spMkLst>
        </pc:spChg>
        <pc:picChg chg="add mod">
          <ac:chgData name="Annanay Kapila" userId="333c25d8f56949d8" providerId="LiveId" clId="{40A5659F-09DE-4485-9DDA-1A4205ADF249}" dt="2020-06-30T16:54:37.778" v="11844" actId="1076"/>
          <ac:picMkLst>
            <pc:docMk/>
            <pc:sldMk cId="3132551834" sldId="296"/>
            <ac:picMk id="5" creationId="{38AF3B54-D77A-4D6F-9BF7-1AE263F2F8B2}"/>
          </ac:picMkLst>
        </pc:picChg>
        <pc:picChg chg="add mod">
          <ac:chgData name="Annanay Kapila" userId="333c25d8f56949d8" providerId="LiveId" clId="{40A5659F-09DE-4485-9DDA-1A4205ADF249}" dt="2020-06-30T16:55:12.800" v="11848" actId="1076"/>
          <ac:picMkLst>
            <pc:docMk/>
            <pc:sldMk cId="3132551834" sldId="296"/>
            <ac:picMk id="6" creationId="{2F7E84DD-1747-4112-9007-5490E56553B6}"/>
          </ac:picMkLst>
        </pc:picChg>
      </pc:sldChg>
      <pc:sldChg chg="addSp delSp modSp new mod">
        <pc:chgData name="Annanay Kapila" userId="333c25d8f56949d8" providerId="LiveId" clId="{40A5659F-09DE-4485-9DDA-1A4205ADF249}" dt="2020-06-30T16:48:58.636" v="11643" actId="20577"/>
        <pc:sldMkLst>
          <pc:docMk/>
          <pc:sldMk cId="522551160" sldId="297"/>
        </pc:sldMkLst>
        <pc:spChg chg="mod">
          <ac:chgData name="Annanay Kapila" userId="333c25d8f56949d8" providerId="LiveId" clId="{40A5659F-09DE-4485-9DDA-1A4205ADF249}" dt="2020-06-30T00:22:34.494" v="9512" actId="20577"/>
          <ac:spMkLst>
            <pc:docMk/>
            <pc:sldMk cId="522551160" sldId="297"/>
            <ac:spMk id="2" creationId="{972AEE2F-542E-43F3-B426-86D0F20D15A3}"/>
          </ac:spMkLst>
        </pc:spChg>
        <pc:spChg chg="mod">
          <ac:chgData name="Annanay Kapila" userId="333c25d8f56949d8" providerId="LiveId" clId="{40A5659F-09DE-4485-9DDA-1A4205ADF249}" dt="2020-06-30T16:48:58.636" v="11643" actId="20577"/>
          <ac:spMkLst>
            <pc:docMk/>
            <pc:sldMk cId="522551160" sldId="297"/>
            <ac:spMk id="3" creationId="{7CA1FDF5-74C9-43E3-9208-1BC280C3998B}"/>
          </ac:spMkLst>
        </pc:spChg>
        <pc:spChg chg="add del mod">
          <ac:chgData name="Annanay Kapila" userId="333c25d8f56949d8" providerId="LiveId" clId="{40A5659F-09DE-4485-9DDA-1A4205ADF249}" dt="2020-06-30T00:25:43.421" v="9517" actId="478"/>
          <ac:spMkLst>
            <pc:docMk/>
            <pc:sldMk cId="522551160" sldId="297"/>
            <ac:spMk id="4" creationId="{D0B6BA79-F3EA-4622-869B-9A6A86D8A966}"/>
          </ac:spMkLst>
        </pc:spChg>
      </pc:sldChg>
      <pc:sldChg chg="addSp delSp modSp new mod">
        <pc:chgData name="Annanay Kapila" userId="333c25d8f56949d8" providerId="LiveId" clId="{40A5659F-09DE-4485-9DDA-1A4205ADF249}" dt="2020-07-02T16:31:08.967" v="13198"/>
        <pc:sldMkLst>
          <pc:docMk/>
          <pc:sldMk cId="1558892365" sldId="298"/>
        </pc:sldMkLst>
        <pc:spChg chg="mod">
          <ac:chgData name="Annanay Kapila" userId="333c25d8f56949d8" providerId="LiveId" clId="{40A5659F-09DE-4485-9DDA-1A4205ADF249}" dt="2020-06-30T14:21:40.902" v="9806" actId="20577"/>
          <ac:spMkLst>
            <pc:docMk/>
            <pc:sldMk cId="1558892365" sldId="298"/>
            <ac:spMk id="2" creationId="{8258EF47-4645-4E3E-AA40-1C11AD903EDE}"/>
          </ac:spMkLst>
        </pc:spChg>
        <pc:spChg chg="mod">
          <ac:chgData name="Annanay Kapila" userId="333c25d8f56949d8" providerId="LiveId" clId="{40A5659F-09DE-4485-9DDA-1A4205ADF249}" dt="2020-07-02T16:31:08.967" v="13198"/>
          <ac:spMkLst>
            <pc:docMk/>
            <pc:sldMk cId="1558892365" sldId="298"/>
            <ac:spMk id="3" creationId="{C0D73B43-6E7C-4352-AC84-C49CB2601E94}"/>
          </ac:spMkLst>
        </pc:spChg>
        <pc:spChg chg="add del mod">
          <ac:chgData name="Annanay Kapila" userId="333c25d8f56949d8" providerId="LiveId" clId="{40A5659F-09DE-4485-9DDA-1A4205ADF249}" dt="2020-06-30T15:03:30.494" v="10183" actId="478"/>
          <ac:spMkLst>
            <pc:docMk/>
            <pc:sldMk cId="1558892365" sldId="298"/>
            <ac:spMk id="4" creationId="{C8133B45-599C-4C94-9C60-ED7210252F25}"/>
          </ac:spMkLst>
        </pc:spChg>
      </pc:sldChg>
      <pc:sldChg chg="addSp modSp new mod ord">
        <pc:chgData name="Annanay Kapila" userId="333c25d8f56949d8" providerId="LiveId" clId="{40A5659F-09DE-4485-9DDA-1A4205ADF249}" dt="2020-07-10T14:07:10.166" v="14469"/>
        <pc:sldMkLst>
          <pc:docMk/>
          <pc:sldMk cId="2569606628" sldId="299"/>
        </pc:sldMkLst>
        <pc:spChg chg="mod">
          <ac:chgData name="Annanay Kapila" userId="333c25d8f56949d8" providerId="LiveId" clId="{40A5659F-09DE-4485-9DDA-1A4205ADF249}" dt="2020-07-10T13:15:07.954" v="14357" actId="20577"/>
          <ac:spMkLst>
            <pc:docMk/>
            <pc:sldMk cId="2569606628" sldId="299"/>
            <ac:spMk id="2" creationId="{2CB3B79B-DA7A-4D2D-B103-1A45EFEE2A8B}"/>
          </ac:spMkLst>
        </pc:spChg>
        <pc:spChg chg="mod">
          <ac:chgData name="Annanay Kapila" userId="333c25d8f56949d8" providerId="LiveId" clId="{40A5659F-09DE-4485-9DDA-1A4205ADF249}" dt="2020-07-10T10:43:43.598" v="14154" actId="20577"/>
          <ac:spMkLst>
            <pc:docMk/>
            <pc:sldMk cId="2569606628" sldId="299"/>
            <ac:spMk id="3" creationId="{B56F3944-EFB8-4DA7-8DEA-AC9C5764B148}"/>
          </ac:spMkLst>
        </pc:spChg>
        <pc:picChg chg="add mod">
          <ac:chgData name="Annanay Kapila" userId="333c25d8f56949d8" providerId="LiveId" clId="{40A5659F-09DE-4485-9DDA-1A4205ADF249}" dt="2020-07-10T10:43:01.178" v="14090" actId="1076"/>
          <ac:picMkLst>
            <pc:docMk/>
            <pc:sldMk cId="2569606628" sldId="299"/>
            <ac:picMk id="4" creationId="{695C7D9B-E7A3-4DCE-A258-DB430914E425}"/>
          </ac:picMkLst>
        </pc:picChg>
        <pc:picChg chg="add mod">
          <ac:chgData name="Annanay Kapila" userId="333c25d8f56949d8" providerId="LiveId" clId="{40A5659F-09DE-4485-9DDA-1A4205ADF249}" dt="2020-07-10T10:42:59.866" v="14089" actId="14100"/>
          <ac:picMkLst>
            <pc:docMk/>
            <pc:sldMk cId="2569606628" sldId="299"/>
            <ac:picMk id="5" creationId="{DFEDEFD3-1409-4D0F-93EE-2186D036C57B}"/>
          </ac:picMkLst>
        </pc:picChg>
      </pc:sldChg>
      <pc:sldChg chg="modSp new mod">
        <pc:chgData name="Annanay Kapila" userId="333c25d8f56949d8" providerId="LiveId" clId="{40A5659F-09DE-4485-9DDA-1A4205ADF249}" dt="2020-06-30T16:42:07.084" v="11326" actId="20577"/>
        <pc:sldMkLst>
          <pc:docMk/>
          <pc:sldMk cId="563388957" sldId="300"/>
        </pc:sldMkLst>
        <pc:spChg chg="mod">
          <ac:chgData name="Annanay Kapila" userId="333c25d8f56949d8" providerId="LiveId" clId="{40A5659F-09DE-4485-9DDA-1A4205ADF249}" dt="2020-06-30T15:50:57.734" v="10595" actId="20577"/>
          <ac:spMkLst>
            <pc:docMk/>
            <pc:sldMk cId="563388957" sldId="300"/>
            <ac:spMk id="2" creationId="{F00DD9A8-4D5C-45C4-808B-15AFFE6BACA7}"/>
          </ac:spMkLst>
        </pc:spChg>
        <pc:spChg chg="mod">
          <ac:chgData name="Annanay Kapila" userId="333c25d8f56949d8" providerId="LiveId" clId="{40A5659F-09DE-4485-9DDA-1A4205ADF249}" dt="2020-06-30T16:42:07.084" v="11326" actId="20577"/>
          <ac:spMkLst>
            <pc:docMk/>
            <pc:sldMk cId="563388957" sldId="300"/>
            <ac:spMk id="3" creationId="{649D5EC1-78F5-48FF-A372-18FECCEF8603}"/>
          </ac:spMkLst>
        </pc:spChg>
      </pc:sldChg>
      <pc:sldChg chg="addSp delSp modSp new mod">
        <pc:chgData name="Annanay Kapila" userId="333c25d8f56949d8" providerId="LiveId" clId="{40A5659F-09DE-4485-9DDA-1A4205ADF249}" dt="2020-07-02T15:38:07.774" v="12816" actId="14100"/>
        <pc:sldMkLst>
          <pc:docMk/>
          <pc:sldMk cId="3135384139" sldId="301"/>
        </pc:sldMkLst>
        <pc:spChg chg="mod">
          <ac:chgData name="Annanay Kapila" userId="333c25d8f56949d8" providerId="LiveId" clId="{40A5659F-09DE-4485-9DDA-1A4205ADF249}" dt="2020-07-02T11:36:57.073" v="12238" actId="21"/>
          <ac:spMkLst>
            <pc:docMk/>
            <pc:sldMk cId="3135384139" sldId="301"/>
            <ac:spMk id="2" creationId="{17E6CE1F-A370-49BA-BA1F-5F65D07BF79B}"/>
          </ac:spMkLst>
        </pc:spChg>
        <pc:spChg chg="mod">
          <ac:chgData name="Annanay Kapila" userId="333c25d8f56949d8" providerId="LiveId" clId="{40A5659F-09DE-4485-9DDA-1A4205ADF249}" dt="2020-07-02T14:10:14.948" v="12767" actId="20577"/>
          <ac:spMkLst>
            <pc:docMk/>
            <pc:sldMk cId="3135384139" sldId="301"/>
            <ac:spMk id="3" creationId="{E4536A04-AEDD-4C0D-9D12-987B3CBE8A76}"/>
          </ac:spMkLst>
        </pc:spChg>
        <pc:graphicFrameChg chg="add del mod">
          <ac:chgData name="Annanay Kapila" userId="333c25d8f56949d8" providerId="LiveId" clId="{40A5659F-09DE-4485-9DDA-1A4205ADF249}" dt="2020-07-02T11:37:30.030" v="12243" actId="21"/>
          <ac:graphicFrameMkLst>
            <pc:docMk/>
            <pc:sldMk cId="3135384139" sldId="301"/>
            <ac:graphicFrameMk id="4" creationId="{95698E31-B912-4FA2-AA4B-B8F87D152F0E}"/>
          </ac:graphicFrameMkLst>
        </pc:graphicFrameChg>
        <pc:graphicFrameChg chg="add del mod">
          <ac:chgData name="Annanay Kapila" userId="333c25d8f56949d8" providerId="LiveId" clId="{40A5659F-09DE-4485-9DDA-1A4205ADF249}" dt="2020-07-02T15:32:34.479" v="12803" actId="478"/>
          <ac:graphicFrameMkLst>
            <pc:docMk/>
            <pc:sldMk cId="3135384139" sldId="301"/>
            <ac:graphicFrameMk id="5" creationId="{82DBBD9D-C34D-41F5-A08F-9D4DEA8B5CA6}"/>
          </ac:graphicFrameMkLst>
        </pc:graphicFrameChg>
        <pc:graphicFrameChg chg="add mod">
          <ac:chgData name="Annanay Kapila" userId="333c25d8f56949d8" providerId="LiveId" clId="{40A5659F-09DE-4485-9DDA-1A4205ADF249}" dt="2020-07-02T15:38:07.774" v="12816" actId="14100"/>
          <ac:graphicFrameMkLst>
            <pc:docMk/>
            <pc:sldMk cId="3135384139" sldId="301"/>
            <ac:graphicFrameMk id="6" creationId="{82DBBD9D-C34D-41F5-A08F-9D4DEA8B5CA6}"/>
          </ac:graphicFrameMkLst>
        </pc:graphicFrameChg>
      </pc:sldChg>
      <pc:sldChg chg="addSp delSp modSp new mod">
        <pc:chgData name="Annanay Kapila" userId="333c25d8f56949d8" providerId="LiveId" clId="{40A5659F-09DE-4485-9DDA-1A4205ADF249}" dt="2020-07-02T13:20:24.089" v="12357" actId="20577"/>
        <pc:sldMkLst>
          <pc:docMk/>
          <pc:sldMk cId="557549687" sldId="302"/>
        </pc:sldMkLst>
        <pc:spChg chg="mod">
          <ac:chgData name="Annanay Kapila" userId="333c25d8f56949d8" providerId="LiveId" clId="{40A5659F-09DE-4485-9DDA-1A4205ADF249}" dt="2020-07-02T13:20:24.089" v="12357" actId="20577"/>
          <ac:spMkLst>
            <pc:docMk/>
            <pc:sldMk cId="557549687" sldId="302"/>
            <ac:spMk id="2" creationId="{6786E2D8-A3E0-4F51-8835-DD56523AE13C}"/>
          </ac:spMkLst>
        </pc:spChg>
        <pc:spChg chg="del">
          <ac:chgData name="Annanay Kapila" userId="333c25d8f56949d8" providerId="LiveId" clId="{40A5659F-09DE-4485-9DDA-1A4205ADF249}" dt="2020-07-02T13:20:09.089" v="12315" actId="478"/>
          <ac:spMkLst>
            <pc:docMk/>
            <pc:sldMk cId="557549687" sldId="302"/>
            <ac:spMk id="3" creationId="{9865B757-A2E1-4488-8504-6025FFC656C0}"/>
          </ac:spMkLst>
        </pc:spChg>
        <pc:picChg chg="add mod">
          <ac:chgData name="Annanay Kapila" userId="333c25d8f56949d8" providerId="LiveId" clId="{40A5659F-09DE-4485-9DDA-1A4205ADF249}" dt="2020-07-02T13:20:11.196" v="12316" actId="1076"/>
          <ac:picMkLst>
            <pc:docMk/>
            <pc:sldMk cId="557549687" sldId="302"/>
            <ac:picMk id="4" creationId="{29A98D28-13CB-4B5E-83C0-C47E7F941C62}"/>
          </ac:picMkLst>
        </pc:picChg>
      </pc:sldChg>
      <pc:sldChg chg="addSp modSp new mod ord">
        <pc:chgData name="Annanay Kapila" userId="333c25d8f56949d8" providerId="LiveId" clId="{40A5659F-09DE-4485-9DDA-1A4205ADF249}" dt="2020-07-04T20:20:54.696" v="13393" actId="1076"/>
        <pc:sldMkLst>
          <pc:docMk/>
          <pc:sldMk cId="3613828154" sldId="303"/>
        </pc:sldMkLst>
        <pc:spChg chg="mod">
          <ac:chgData name="Annanay Kapila" userId="333c25d8f56949d8" providerId="LiveId" clId="{40A5659F-09DE-4485-9DDA-1A4205ADF249}" dt="2020-07-02T15:32:46.708" v="12812" actId="20577"/>
          <ac:spMkLst>
            <pc:docMk/>
            <pc:sldMk cId="3613828154" sldId="303"/>
            <ac:spMk id="2" creationId="{6BFA06D1-A783-47B7-90B9-D655AAE993B6}"/>
          </ac:spMkLst>
        </pc:spChg>
        <pc:spChg chg="mod">
          <ac:chgData name="Annanay Kapila" userId="333c25d8f56949d8" providerId="LiveId" clId="{40A5659F-09DE-4485-9DDA-1A4205ADF249}" dt="2020-07-02T13:48:33.856" v="12722" actId="20577"/>
          <ac:spMkLst>
            <pc:docMk/>
            <pc:sldMk cId="3613828154" sldId="303"/>
            <ac:spMk id="3" creationId="{4381C37A-FAA0-4BDE-903B-E0ADA87A014B}"/>
          </ac:spMkLst>
        </pc:spChg>
        <pc:picChg chg="add mod">
          <ac:chgData name="Annanay Kapila" userId="333c25d8f56949d8" providerId="LiveId" clId="{40A5659F-09DE-4485-9DDA-1A4205ADF249}" dt="2020-07-04T20:20:53.111" v="13392" actId="1076"/>
          <ac:picMkLst>
            <pc:docMk/>
            <pc:sldMk cId="3613828154" sldId="303"/>
            <ac:picMk id="4" creationId="{AA9761C0-AB40-4FFE-8370-83B3309F08D7}"/>
          </ac:picMkLst>
        </pc:picChg>
        <pc:picChg chg="add mod">
          <ac:chgData name="Annanay Kapila" userId="333c25d8f56949d8" providerId="LiveId" clId="{40A5659F-09DE-4485-9DDA-1A4205ADF249}" dt="2020-07-04T20:20:54.696" v="13393" actId="1076"/>
          <ac:picMkLst>
            <pc:docMk/>
            <pc:sldMk cId="3613828154" sldId="303"/>
            <ac:picMk id="5" creationId="{E4308B05-B5F4-433E-A3CA-06A60E30FE4D}"/>
          </ac:picMkLst>
        </pc:picChg>
      </pc:sldChg>
      <pc:sldChg chg="addSp delSp modSp new mod">
        <pc:chgData name="Annanay Kapila" userId="333c25d8f56949d8" providerId="LiveId" clId="{40A5659F-09DE-4485-9DDA-1A4205ADF249}" dt="2020-07-02T16:15:16.015" v="13019" actId="1076"/>
        <pc:sldMkLst>
          <pc:docMk/>
          <pc:sldMk cId="4154219490" sldId="304"/>
        </pc:sldMkLst>
        <pc:spChg chg="mod">
          <ac:chgData name="Annanay Kapila" userId="333c25d8f56949d8" providerId="LiveId" clId="{40A5659F-09DE-4485-9DDA-1A4205ADF249}" dt="2020-07-02T15:42:28.917" v="12819" actId="1076"/>
          <ac:spMkLst>
            <pc:docMk/>
            <pc:sldMk cId="4154219490" sldId="304"/>
            <ac:spMk id="2" creationId="{22327891-E7BA-43DC-875B-B4B57BC0F2FC}"/>
          </ac:spMkLst>
        </pc:spChg>
        <pc:spChg chg="del">
          <ac:chgData name="Annanay Kapila" userId="333c25d8f56949d8" providerId="LiveId" clId="{40A5659F-09DE-4485-9DDA-1A4205ADF249}" dt="2020-07-02T15:27:48.968" v="12772" actId="478"/>
          <ac:spMkLst>
            <pc:docMk/>
            <pc:sldMk cId="4154219490" sldId="304"/>
            <ac:spMk id="3" creationId="{60341DD7-4B40-43E3-9C1F-B3BC487AE199}"/>
          </ac:spMkLst>
        </pc:spChg>
        <pc:spChg chg="add mod">
          <ac:chgData name="Annanay Kapila" userId="333c25d8f56949d8" providerId="LiveId" clId="{40A5659F-09DE-4485-9DDA-1A4205ADF249}" dt="2020-07-02T16:15:16.015" v="13019" actId="1076"/>
          <ac:spMkLst>
            <pc:docMk/>
            <pc:sldMk cId="4154219490" sldId="304"/>
            <ac:spMk id="7" creationId="{C236750E-2969-414B-8C32-6EB71A43DDF0}"/>
          </ac:spMkLst>
        </pc:spChg>
        <pc:picChg chg="add mod">
          <ac:chgData name="Annanay Kapila" userId="333c25d8f56949d8" providerId="LiveId" clId="{40A5659F-09DE-4485-9DDA-1A4205ADF249}" dt="2020-07-02T16:15:10.862" v="13018" actId="1076"/>
          <ac:picMkLst>
            <pc:docMk/>
            <pc:sldMk cId="4154219490" sldId="304"/>
            <ac:picMk id="4" creationId="{F121646A-4ABD-4A05-91CB-7A510B7A44AE}"/>
          </ac:picMkLst>
        </pc:picChg>
        <pc:picChg chg="add mod">
          <ac:chgData name="Annanay Kapila" userId="333c25d8f56949d8" providerId="LiveId" clId="{40A5659F-09DE-4485-9DDA-1A4205ADF249}" dt="2020-07-02T16:13:47.093" v="12834" actId="14100"/>
          <ac:picMkLst>
            <pc:docMk/>
            <pc:sldMk cId="4154219490" sldId="304"/>
            <ac:picMk id="5" creationId="{02157426-6E7A-4B72-9D30-0411049D41DD}"/>
          </ac:picMkLst>
        </pc:picChg>
        <pc:picChg chg="add mod">
          <ac:chgData name="Annanay Kapila" userId="333c25d8f56949d8" providerId="LiveId" clId="{40A5659F-09DE-4485-9DDA-1A4205ADF249}" dt="2020-07-02T16:14:22.727" v="12842" actId="14100"/>
          <ac:picMkLst>
            <pc:docMk/>
            <pc:sldMk cId="4154219490" sldId="304"/>
            <ac:picMk id="6" creationId="{6B93FD3C-B535-464E-B15A-CE84461F1905}"/>
          </ac:picMkLst>
        </pc:picChg>
      </pc:sldChg>
      <pc:sldChg chg="addSp delSp modSp new mod">
        <pc:chgData name="Annanay Kapila" userId="333c25d8f56949d8" providerId="LiveId" clId="{40A5659F-09DE-4485-9DDA-1A4205ADF249}" dt="2020-07-02T16:40:17.678" v="13390" actId="1076"/>
        <pc:sldMkLst>
          <pc:docMk/>
          <pc:sldMk cId="2675623630" sldId="305"/>
        </pc:sldMkLst>
        <pc:spChg chg="mod">
          <ac:chgData name="Annanay Kapila" userId="333c25d8f56949d8" providerId="LiveId" clId="{40A5659F-09DE-4485-9DDA-1A4205ADF249}" dt="2020-07-02T16:40:17.678" v="13390" actId="1076"/>
          <ac:spMkLst>
            <pc:docMk/>
            <pc:sldMk cId="2675623630" sldId="305"/>
            <ac:spMk id="2" creationId="{18DCC9E5-2B7C-4886-A911-194B427B77B2}"/>
          </ac:spMkLst>
        </pc:spChg>
        <pc:spChg chg="mod">
          <ac:chgData name="Annanay Kapila" userId="333c25d8f56949d8" providerId="LiveId" clId="{40A5659F-09DE-4485-9DDA-1A4205ADF249}" dt="2020-07-02T16:40:03.591" v="13387" actId="20577"/>
          <ac:spMkLst>
            <pc:docMk/>
            <pc:sldMk cId="2675623630" sldId="305"/>
            <ac:spMk id="3" creationId="{F808269B-72B7-4A70-B919-E35FD3551778}"/>
          </ac:spMkLst>
        </pc:spChg>
        <pc:spChg chg="add del mod">
          <ac:chgData name="Annanay Kapila" userId="333c25d8f56949d8" providerId="LiveId" clId="{40A5659F-09DE-4485-9DDA-1A4205ADF249}" dt="2020-07-02T16:16:25.428" v="13022" actId="478"/>
          <ac:spMkLst>
            <pc:docMk/>
            <pc:sldMk cId="2675623630" sldId="305"/>
            <ac:spMk id="5" creationId="{3E17158E-BCBC-40E4-8F42-B47457298A27}"/>
          </ac:spMkLst>
        </pc:spChg>
        <pc:picChg chg="add mod">
          <ac:chgData name="Annanay Kapila" userId="333c25d8f56949d8" providerId="LiveId" clId="{40A5659F-09DE-4485-9DDA-1A4205ADF249}" dt="2020-07-02T16:39:33.250" v="13280" actId="1076"/>
          <ac:picMkLst>
            <pc:docMk/>
            <pc:sldMk cId="2675623630" sldId="305"/>
            <ac:picMk id="6" creationId="{8106A55F-2769-4342-AFD0-421186D41AAB}"/>
          </ac:picMkLst>
        </pc:picChg>
        <pc:picChg chg="add mod">
          <ac:chgData name="Annanay Kapila" userId="333c25d8f56949d8" providerId="LiveId" clId="{40A5659F-09DE-4485-9DDA-1A4205ADF249}" dt="2020-07-02T16:39:36.660" v="13282" actId="1076"/>
          <ac:picMkLst>
            <pc:docMk/>
            <pc:sldMk cId="2675623630" sldId="305"/>
            <ac:picMk id="7" creationId="{3EC6924B-34E7-445B-B147-BA42929B36EE}"/>
          </ac:picMkLst>
        </pc:picChg>
        <pc:picChg chg="add mod">
          <ac:chgData name="Annanay Kapila" userId="333c25d8f56949d8" providerId="LiveId" clId="{40A5659F-09DE-4485-9DDA-1A4205ADF249}" dt="2020-07-02T16:40:10.295" v="13389" actId="1076"/>
          <ac:picMkLst>
            <pc:docMk/>
            <pc:sldMk cId="2675623630" sldId="305"/>
            <ac:picMk id="8" creationId="{2EA7A6D0-4F34-4116-B90D-33C2B45A09FD}"/>
          </ac:picMkLst>
        </pc:picChg>
      </pc:sldChg>
      <pc:sldChg chg="addSp delSp modSp new mod">
        <pc:chgData name="Annanay Kapila" userId="333c25d8f56949d8" providerId="LiveId" clId="{40A5659F-09DE-4485-9DDA-1A4205ADF249}" dt="2020-07-07T16:32:40.118" v="13571" actId="478"/>
        <pc:sldMkLst>
          <pc:docMk/>
          <pc:sldMk cId="2500164501" sldId="306"/>
        </pc:sldMkLst>
        <pc:spChg chg="mod">
          <ac:chgData name="Annanay Kapila" userId="333c25d8f56949d8" providerId="LiveId" clId="{40A5659F-09DE-4485-9DDA-1A4205ADF249}" dt="2020-07-07T16:27:39.894" v="13483" actId="20577"/>
          <ac:spMkLst>
            <pc:docMk/>
            <pc:sldMk cId="2500164501" sldId="306"/>
            <ac:spMk id="2" creationId="{62EEB084-694D-4599-934F-930541D06161}"/>
          </ac:spMkLst>
        </pc:spChg>
        <pc:spChg chg="del">
          <ac:chgData name="Annanay Kapila" userId="333c25d8f56949d8" providerId="LiveId" clId="{40A5659F-09DE-4485-9DDA-1A4205ADF249}" dt="2020-07-07T16:32:40.118" v="13571" actId="478"/>
          <ac:spMkLst>
            <pc:docMk/>
            <pc:sldMk cId="2500164501" sldId="306"/>
            <ac:spMk id="3" creationId="{3157B0A8-5A6A-4D0C-A152-4927EFDC7F8E}"/>
          </ac:spMkLst>
        </pc:spChg>
        <pc:picChg chg="add mod">
          <ac:chgData name="Annanay Kapila" userId="333c25d8f56949d8" providerId="LiveId" clId="{40A5659F-09DE-4485-9DDA-1A4205ADF249}" dt="2020-07-07T16:32:37.947" v="13570" actId="14100"/>
          <ac:picMkLst>
            <pc:docMk/>
            <pc:sldMk cId="2500164501" sldId="306"/>
            <ac:picMk id="4" creationId="{DFC015A1-B9BD-4278-B95C-8AE020BA674E}"/>
          </ac:picMkLst>
        </pc:picChg>
        <pc:picChg chg="add mod">
          <ac:chgData name="Annanay Kapila" userId="333c25d8f56949d8" providerId="LiveId" clId="{40A5659F-09DE-4485-9DDA-1A4205ADF249}" dt="2020-07-07T16:32:34.194" v="13569" actId="14100"/>
          <ac:picMkLst>
            <pc:docMk/>
            <pc:sldMk cId="2500164501" sldId="306"/>
            <ac:picMk id="5" creationId="{5313D526-F665-4622-BC90-DEF1B873E392}"/>
          </ac:picMkLst>
        </pc:picChg>
        <pc:picChg chg="add del mod">
          <ac:chgData name="Annanay Kapila" userId="333c25d8f56949d8" providerId="LiveId" clId="{40A5659F-09DE-4485-9DDA-1A4205ADF249}" dt="2020-07-06T12:28:42.726" v="13416" actId="478"/>
          <ac:picMkLst>
            <pc:docMk/>
            <pc:sldMk cId="2500164501" sldId="306"/>
            <ac:picMk id="6" creationId="{FE58E40D-F73E-47A9-84A2-80037708914E}"/>
          </ac:picMkLst>
        </pc:picChg>
        <pc:picChg chg="add del mod">
          <ac:chgData name="Annanay Kapila" userId="333c25d8f56949d8" providerId="LiveId" clId="{40A5659F-09DE-4485-9DDA-1A4205ADF249}" dt="2020-07-06T12:28:40.898" v="13415" actId="478"/>
          <ac:picMkLst>
            <pc:docMk/>
            <pc:sldMk cId="2500164501" sldId="306"/>
            <ac:picMk id="7" creationId="{49BBC1FC-C0AA-4AE8-9E84-7E1096B6B55C}"/>
          </ac:picMkLst>
        </pc:picChg>
        <pc:picChg chg="add del mod">
          <ac:chgData name="Annanay Kapila" userId="333c25d8f56949d8" providerId="LiveId" clId="{40A5659F-09DE-4485-9DDA-1A4205ADF249}" dt="2020-07-07T16:26:56.185" v="13433" actId="21"/>
          <ac:picMkLst>
            <pc:docMk/>
            <pc:sldMk cId="2500164501" sldId="306"/>
            <ac:picMk id="8" creationId="{5DA67765-D848-4D3F-A4C8-C0CC19811E97}"/>
          </ac:picMkLst>
        </pc:picChg>
        <pc:picChg chg="add del mod">
          <ac:chgData name="Annanay Kapila" userId="333c25d8f56949d8" providerId="LiveId" clId="{40A5659F-09DE-4485-9DDA-1A4205ADF249}" dt="2020-07-07T16:26:39.875" v="13427" actId="21"/>
          <ac:picMkLst>
            <pc:docMk/>
            <pc:sldMk cId="2500164501" sldId="306"/>
            <ac:picMk id="9" creationId="{49568575-28E1-4B54-BF12-86DD37C1C622}"/>
          </ac:picMkLst>
        </pc:picChg>
        <pc:picChg chg="add del mod">
          <ac:chgData name="Annanay Kapila" userId="333c25d8f56949d8" providerId="LiveId" clId="{40A5659F-09DE-4485-9DDA-1A4205ADF249}" dt="2020-07-07T16:26:28.775" v="13423" actId="21"/>
          <ac:picMkLst>
            <pc:docMk/>
            <pc:sldMk cId="2500164501" sldId="306"/>
            <ac:picMk id="10" creationId="{DC56FA57-2D13-4947-943A-39F76B7C502C}"/>
          </ac:picMkLst>
        </pc:picChg>
      </pc:sldChg>
      <pc:sldChg chg="addSp modSp new mod">
        <pc:chgData name="Annanay Kapila" userId="333c25d8f56949d8" providerId="LiveId" clId="{40A5659F-09DE-4485-9DDA-1A4205ADF249}" dt="2020-07-07T16:28:56.734" v="13551" actId="20577"/>
        <pc:sldMkLst>
          <pc:docMk/>
          <pc:sldMk cId="3389455137" sldId="307"/>
        </pc:sldMkLst>
        <pc:spChg chg="mod">
          <ac:chgData name="Annanay Kapila" userId="333c25d8f56949d8" providerId="LiveId" clId="{40A5659F-09DE-4485-9DDA-1A4205ADF249}" dt="2020-07-07T16:28:56.734" v="13551" actId="20577"/>
          <ac:spMkLst>
            <pc:docMk/>
            <pc:sldMk cId="3389455137" sldId="307"/>
            <ac:spMk id="2" creationId="{6FE59878-C1A1-4809-9BB8-10F87A7C5EF2}"/>
          </ac:spMkLst>
        </pc:spChg>
        <pc:picChg chg="add mod">
          <ac:chgData name="Annanay Kapila" userId="333c25d8f56949d8" providerId="LiveId" clId="{40A5659F-09DE-4485-9DDA-1A4205ADF249}" dt="2020-07-07T16:28:23.445" v="13495" actId="14100"/>
          <ac:picMkLst>
            <pc:docMk/>
            <pc:sldMk cId="3389455137" sldId="307"/>
            <ac:picMk id="5" creationId="{BA1076E4-429F-4A7F-A542-443FEB4DA673}"/>
          </ac:picMkLst>
        </pc:picChg>
        <pc:picChg chg="add mod">
          <ac:chgData name="Annanay Kapila" userId="333c25d8f56949d8" providerId="LiveId" clId="{40A5659F-09DE-4485-9DDA-1A4205ADF249}" dt="2020-07-07T16:28:45.479" v="13520" actId="1036"/>
          <ac:picMkLst>
            <pc:docMk/>
            <pc:sldMk cId="3389455137" sldId="307"/>
            <ac:picMk id="7" creationId="{7CDF760F-9060-43E0-B42D-BDCCD1FCDEBD}"/>
          </ac:picMkLst>
        </pc:picChg>
      </pc:sldChg>
      <pc:sldChg chg="addSp delSp modSp new mod">
        <pc:chgData name="Annanay Kapila" userId="333c25d8f56949d8" providerId="LiveId" clId="{40A5659F-09DE-4485-9DDA-1A4205ADF249}" dt="2020-07-07T16:32:51.899" v="13575" actId="14100"/>
        <pc:sldMkLst>
          <pc:docMk/>
          <pc:sldMk cId="224230689" sldId="308"/>
        </pc:sldMkLst>
        <pc:spChg chg="mod">
          <ac:chgData name="Annanay Kapila" userId="333c25d8f56949d8" providerId="LiveId" clId="{40A5659F-09DE-4485-9DDA-1A4205ADF249}" dt="2020-07-07T16:27:07.224" v="13459" actId="20577"/>
          <ac:spMkLst>
            <pc:docMk/>
            <pc:sldMk cId="224230689" sldId="308"/>
            <ac:spMk id="2" creationId="{8E46B4B3-6D18-4C63-9885-A7991BCEC5E2}"/>
          </ac:spMkLst>
        </pc:spChg>
        <pc:spChg chg="del">
          <ac:chgData name="Annanay Kapila" userId="333c25d8f56949d8" providerId="LiveId" clId="{40A5659F-09DE-4485-9DDA-1A4205ADF249}" dt="2020-07-07T16:32:47.066" v="13572" actId="478"/>
          <ac:spMkLst>
            <pc:docMk/>
            <pc:sldMk cId="224230689" sldId="308"/>
            <ac:spMk id="3" creationId="{40BD45FD-011B-4C62-89FF-35C60732A886}"/>
          </ac:spMkLst>
        </pc:spChg>
        <pc:picChg chg="add mod">
          <ac:chgData name="Annanay Kapila" userId="333c25d8f56949d8" providerId="LiveId" clId="{40A5659F-09DE-4485-9DDA-1A4205ADF249}" dt="2020-07-07T16:32:51.899" v="13575" actId="14100"/>
          <ac:picMkLst>
            <pc:docMk/>
            <pc:sldMk cId="224230689" sldId="308"/>
            <ac:picMk id="5" creationId="{55502F9E-2252-4402-BF32-EB009EC03E13}"/>
          </ac:picMkLst>
        </pc:picChg>
      </pc:sldChg>
      <pc:sldChg chg="addSp delSp modSp new mod">
        <pc:chgData name="Annanay Kapila" userId="333c25d8f56949d8" providerId="LiveId" clId="{40A5659F-09DE-4485-9DDA-1A4205ADF249}" dt="2020-07-07T16:51:24.126" v="14012" actId="1076"/>
        <pc:sldMkLst>
          <pc:docMk/>
          <pc:sldMk cId="1055475494" sldId="309"/>
        </pc:sldMkLst>
        <pc:spChg chg="mod">
          <ac:chgData name="Annanay Kapila" userId="333c25d8f56949d8" providerId="LiveId" clId="{40A5659F-09DE-4485-9DDA-1A4205ADF249}" dt="2020-07-07T16:39:29.454" v="13800" actId="1076"/>
          <ac:spMkLst>
            <pc:docMk/>
            <pc:sldMk cId="1055475494" sldId="309"/>
            <ac:spMk id="2" creationId="{753D42A1-952C-498E-8ED1-7E6C21203986}"/>
          </ac:spMkLst>
        </pc:spChg>
        <pc:spChg chg="mod">
          <ac:chgData name="Annanay Kapila" userId="333c25d8f56949d8" providerId="LiveId" clId="{40A5659F-09DE-4485-9DDA-1A4205ADF249}" dt="2020-07-07T16:39:25.906" v="13799" actId="20577"/>
          <ac:spMkLst>
            <pc:docMk/>
            <pc:sldMk cId="1055475494" sldId="309"/>
            <ac:spMk id="3" creationId="{BAD03008-77CF-47D2-A2A6-5F7118C943F4}"/>
          </ac:spMkLst>
        </pc:spChg>
        <pc:spChg chg="add del">
          <ac:chgData name="Annanay Kapila" userId="333c25d8f56949d8" providerId="LiveId" clId="{40A5659F-09DE-4485-9DDA-1A4205ADF249}" dt="2020-07-07T16:34:05.601" v="13642"/>
          <ac:spMkLst>
            <pc:docMk/>
            <pc:sldMk cId="1055475494" sldId="309"/>
            <ac:spMk id="5" creationId="{7150D778-3E1E-4C44-A1AF-2894D4F13380}"/>
          </ac:spMkLst>
        </pc:spChg>
        <pc:picChg chg="add mod">
          <ac:chgData name="Annanay Kapila" userId="333c25d8f56949d8" providerId="LiveId" clId="{40A5659F-09DE-4485-9DDA-1A4205ADF249}" dt="2020-07-07T16:38:45.486" v="13756" actId="14100"/>
          <ac:picMkLst>
            <pc:docMk/>
            <pc:sldMk cId="1055475494" sldId="309"/>
            <ac:picMk id="4" creationId="{836FC2B8-33BA-4047-A7EC-774B8CC0CCFA}"/>
          </ac:picMkLst>
        </pc:picChg>
        <pc:picChg chg="add mod">
          <ac:chgData name="Annanay Kapila" userId="333c25d8f56949d8" providerId="LiveId" clId="{40A5659F-09DE-4485-9DDA-1A4205ADF249}" dt="2020-07-07T16:38:51.958" v="13758" actId="14100"/>
          <ac:picMkLst>
            <pc:docMk/>
            <pc:sldMk cId="1055475494" sldId="309"/>
            <ac:picMk id="6" creationId="{9FEBFC1E-0BB8-4A37-95A3-757047E4C181}"/>
          </ac:picMkLst>
        </pc:picChg>
        <pc:picChg chg="add mod">
          <ac:chgData name="Annanay Kapila" userId="333c25d8f56949d8" providerId="LiveId" clId="{40A5659F-09DE-4485-9DDA-1A4205ADF249}" dt="2020-07-07T16:51:24.126" v="14012" actId="1076"/>
          <ac:picMkLst>
            <pc:docMk/>
            <pc:sldMk cId="1055475494" sldId="309"/>
            <ac:picMk id="7" creationId="{20F5A90E-9B16-4F40-B269-03E63078AF8A}"/>
          </ac:picMkLst>
        </pc:picChg>
      </pc:sldChg>
      <pc:sldChg chg="addSp modSp new mod">
        <pc:chgData name="Annanay Kapila" userId="333c25d8f56949d8" providerId="LiveId" clId="{40A5659F-09DE-4485-9DDA-1A4205ADF249}" dt="2020-07-07T17:04:02.574" v="14015" actId="1076"/>
        <pc:sldMkLst>
          <pc:docMk/>
          <pc:sldMk cId="1960981963" sldId="310"/>
        </pc:sldMkLst>
        <pc:spChg chg="mod">
          <ac:chgData name="Annanay Kapila" userId="333c25d8f56949d8" providerId="LiveId" clId="{40A5659F-09DE-4485-9DDA-1A4205ADF249}" dt="2020-07-07T16:49:01.378" v="13852" actId="20577"/>
          <ac:spMkLst>
            <pc:docMk/>
            <pc:sldMk cId="1960981963" sldId="310"/>
            <ac:spMk id="2" creationId="{D14E520D-7AAA-493C-A246-05B45310FDB7}"/>
          </ac:spMkLst>
        </pc:spChg>
        <pc:spChg chg="mod">
          <ac:chgData name="Annanay Kapila" userId="333c25d8f56949d8" providerId="LiveId" clId="{40A5659F-09DE-4485-9DDA-1A4205ADF249}" dt="2020-07-07T16:49:46.711" v="14010" actId="20577"/>
          <ac:spMkLst>
            <pc:docMk/>
            <pc:sldMk cId="1960981963" sldId="310"/>
            <ac:spMk id="3" creationId="{9A853661-5D59-45EE-9F6E-9BFE32B2E7E0}"/>
          </ac:spMkLst>
        </pc:spChg>
        <pc:picChg chg="add mod">
          <ac:chgData name="Annanay Kapila" userId="333c25d8f56949d8" providerId="LiveId" clId="{40A5659F-09DE-4485-9DDA-1A4205ADF249}" dt="2020-07-07T17:04:02.574" v="14015" actId="1076"/>
          <ac:picMkLst>
            <pc:docMk/>
            <pc:sldMk cId="1960981963" sldId="310"/>
            <ac:picMk id="4" creationId="{00C2EA8E-670E-4ECD-BED6-8836D5A1AAA9}"/>
          </ac:picMkLst>
        </pc:picChg>
      </pc:sldChg>
      <pc:sldChg chg="addSp delSp modSp new mod">
        <pc:chgData name="Annanay Kapila" userId="333c25d8f56949d8" providerId="LiveId" clId="{40A5659F-09DE-4485-9DDA-1A4205ADF249}" dt="2020-07-15T11:59:05.748" v="16191" actId="20577"/>
        <pc:sldMkLst>
          <pc:docMk/>
          <pc:sldMk cId="438918650" sldId="311"/>
        </pc:sldMkLst>
        <pc:spChg chg="mod">
          <ac:chgData name="Annanay Kapila" userId="333c25d8f56949d8" providerId="LiveId" clId="{40A5659F-09DE-4485-9DDA-1A4205ADF249}" dt="2020-07-10T14:07:39.150" v="14516" actId="20577"/>
          <ac:spMkLst>
            <pc:docMk/>
            <pc:sldMk cId="438918650" sldId="311"/>
            <ac:spMk id="2" creationId="{0A0261A3-2694-40AF-92AB-9259EBE62BFC}"/>
          </ac:spMkLst>
        </pc:spChg>
        <pc:spChg chg="mod">
          <ac:chgData name="Annanay Kapila" userId="333c25d8f56949d8" providerId="LiveId" clId="{40A5659F-09DE-4485-9DDA-1A4205ADF249}" dt="2020-07-15T11:59:05.748" v="16191" actId="20577"/>
          <ac:spMkLst>
            <pc:docMk/>
            <pc:sldMk cId="438918650" sldId="311"/>
            <ac:spMk id="3" creationId="{9F253824-07BB-4F2E-95FC-66B1FAEE6A79}"/>
          </ac:spMkLst>
        </pc:spChg>
        <pc:picChg chg="add mod">
          <ac:chgData name="Annanay Kapila" userId="333c25d8f56949d8" providerId="LiveId" clId="{40A5659F-09DE-4485-9DDA-1A4205ADF249}" dt="2020-07-10T12:50:34.085" v="14243" actId="14100"/>
          <ac:picMkLst>
            <pc:docMk/>
            <pc:sldMk cId="438918650" sldId="311"/>
            <ac:picMk id="4" creationId="{9BDA000F-7229-4015-B9C8-6F17FD13D95E}"/>
          </ac:picMkLst>
        </pc:picChg>
        <pc:picChg chg="add del">
          <ac:chgData name="Annanay Kapila" userId="333c25d8f56949d8" providerId="LiveId" clId="{40A5659F-09DE-4485-9DDA-1A4205ADF249}" dt="2020-07-10T12:46:34.909" v="14161" actId="478"/>
          <ac:picMkLst>
            <pc:docMk/>
            <pc:sldMk cId="438918650" sldId="311"/>
            <ac:picMk id="5" creationId="{8B050ABD-BF7D-4CEA-A51A-523B0CE137AF}"/>
          </ac:picMkLst>
        </pc:picChg>
        <pc:picChg chg="add mod">
          <ac:chgData name="Annanay Kapila" userId="333c25d8f56949d8" providerId="LiveId" clId="{40A5659F-09DE-4485-9DDA-1A4205ADF249}" dt="2020-07-10T12:50:20.207" v="14201" actId="1076"/>
          <ac:picMkLst>
            <pc:docMk/>
            <pc:sldMk cId="438918650" sldId="311"/>
            <ac:picMk id="6" creationId="{C3D6496C-DAFC-4342-8C1C-84BE4A5C708F}"/>
          </ac:picMkLst>
        </pc:picChg>
      </pc:sldChg>
      <pc:sldChg chg="addSp delSp modSp new mod">
        <pc:chgData name="Annanay Kapila" userId="333c25d8f56949d8" providerId="LiveId" clId="{40A5659F-09DE-4485-9DDA-1A4205ADF249}" dt="2020-07-10T14:04:12.910" v="14460" actId="14100"/>
        <pc:sldMkLst>
          <pc:docMk/>
          <pc:sldMk cId="909109040" sldId="312"/>
        </pc:sldMkLst>
        <pc:spChg chg="mod">
          <ac:chgData name="Annanay Kapila" userId="333c25d8f56949d8" providerId="LiveId" clId="{40A5659F-09DE-4485-9DDA-1A4205ADF249}" dt="2020-07-10T14:02:22.131" v="14447" actId="20577"/>
          <ac:spMkLst>
            <pc:docMk/>
            <pc:sldMk cId="909109040" sldId="312"/>
            <ac:spMk id="3" creationId="{BEFBF55D-6BC8-41BA-8C3E-F0C58A272ECB}"/>
          </ac:spMkLst>
        </pc:spChg>
        <pc:picChg chg="add del mod">
          <ac:chgData name="Annanay Kapila" userId="333c25d8f56949d8" providerId="LiveId" clId="{40A5659F-09DE-4485-9DDA-1A4205ADF249}" dt="2020-07-10T12:56:34.406" v="14251" actId="478"/>
          <ac:picMkLst>
            <pc:docMk/>
            <pc:sldMk cId="909109040" sldId="312"/>
            <ac:picMk id="4" creationId="{B8A63731-D155-4D7E-9815-AEDF1BD8696F}"/>
          </ac:picMkLst>
        </pc:picChg>
        <pc:picChg chg="add del mod">
          <ac:chgData name="Annanay Kapila" userId="333c25d8f56949d8" providerId="LiveId" clId="{40A5659F-09DE-4485-9DDA-1A4205ADF249}" dt="2020-07-10T14:02:23.979" v="14448" actId="478"/>
          <ac:picMkLst>
            <pc:docMk/>
            <pc:sldMk cId="909109040" sldId="312"/>
            <ac:picMk id="5" creationId="{ABDF19B7-3880-46F6-938A-15E79A82E41E}"/>
          </ac:picMkLst>
        </pc:picChg>
        <pc:picChg chg="add del mod">
          <ac:chgData name="Annanay Kapila" userId="333c25d8f56949d8" providerId="LiveId" clId="{40A5659F-09DE-4485-9DDA-1A4205ADF249}" dt="2020-07-10T14:02:00.468" v="14404" actId="478"/>
          <ac:picMkLst>
            <pc:docMk/>
            <pc:sldMk cId="909109040" sldId="312"/>
            <ac:picMk id="6" creationId="{96180E00-69E9-4DE9-9DF2-479672CE7452}"/>
          </ac:picMkLst>
        </pc:picChg>
        <pc:picChg chg="add mod">
          <ac:chgData name="Annanay Kapila" userId="333c25d8f56949d8" providerId="LiveId" clId="{40A5659F-09DE-4485-9DDA-1A4205ADF249}" dt="2020-07-10T14:02:28.797" v="14450" actId="1076"/>
          <ac:picMkLst>
            <pc:docMk/>
            <pc:sldMk cId="909109040" sldId="312"/>
            <ac:picMk id="7" creationId="{EBC350EB-644A-4F78-9309-ABDCE7BBA5C6}"/>
          </ac:picMkLst>
        </pc:picChg>
        <pc:picChg chg="add mod">
          <ac:chgData name="Annanay Kapila" userId="333c25d8f56949d8" providerId="LiveId" clId="{40A5659F-09DE-4485-9DDA-1A4205ADF249}" dt="2020-07-10T14:04:08.742" v="14458" actId="1076"/>
          <ac:picMkLst>
            <pc:docMk/>
            <pc:sldMk cId="909109040" sldId="312"/>
            <ac:picMk id="8" creationId="{7D89DD92-A660-4D46-9F22-B65E6642D0FE}"/>
          </ac:picMkLst>
        </pc:picChg>
        <pc:picChg chg="add mod">
          <ac:chgData name="Annanay Kapila" userId="333c25d8f56949d8" providerId="LiveId" clId="{40A5659F-09DE-4485-9DDA-1A4205ADF249}" dt="2020-07-10T14:04:12.910" v="14460" actId="14100"/>
          <ac:picMkLst>
            <pc:docMk/>
            <pc:sldMk cId="909109040" sldId="312"/>
            <ac:picMk id="9" creationId="{17E57E2B-1A67-4EF6-AABD-3631B829AE79}"/>
          </ac:picMkLst>
        </pc:picChg>
      </pc:sldChg>
      <pc:sldChg chg="addSp modSp new mod">
        <pc:chgData name="Annanay Kapila" userId="333c25d8f56949d8" providerId="LiveId" clId="{40A5659F-09DE-4485-9DDA-1A4205ADF249}" dt="2020-07-10T15:27:18.408" v="14520" actId="1076"/>
        <pc:sldMkLst>
          <pc:docMk/>
          <pc:sldMk cId="1804967735" sldId="313"/>
        </pc:sldMkLst>
        <pc:spChg chg="mod">
          <ac:chgData name="Annanay Kapila" userId="333c25d8f56949d8" providerId="LiveId" clId="{40A5659F-09DE-4485-9DDA-1A4205ADF249}" dt="2020-07-10T13:08:47.422" v="14306" actId="20577"/>
          <ac:spMkLst>
            <pc:docMk/>
            <pc:sldMk cId="1804967735" sldId="313"/>
            <ac:spMk id="3" creationId="{38BF3559-9C57-451A-BDA5-DB812E3F297A}"/>
          </ac:spMkLst>
        </pc:spChg>
        <pc:picChg chg="add mod">
          <ac:chgData name="Annanay Kapila" userId="333c25d8f56949d8" providerId="LiveId" clId="{40A5659F-09DE-4485-9DDA-1A4205ADF249}" dt="2020-07-10T13:09:03.262" v="14313" actId="1076"/>
          <ac:picMkLst>
            <pc:docMk/>
            <pc:sldMk cId="1804967735" sldId="313"/>
            <ac:picMk id="4" creationId="{409DF75F-F0E2-465E-BB2C-40DFDE29289C}"/>
          </ac:picMkLst>
        </pc:picChg>
        <pc:picChg chg="add mod">
          <ac:chgData name="Annanay Kapila" userId="333c25d8f56949d8" providerId="LiveId" clId="{40A5659F-09DE-4485-9DDA-1A4205ADF249}" dt="2020-07-10T15:27:18.408" v="14520" actId="1076"/>
          <ac:picMkLst>
            <pc:docMk/>
            <pc:sldMk cId="1804967735" sldId="313"/>
            <ac:picMk id="5" creationId="{7E048FDB-42D8-490F-BF7E-B73CF9C42BD1}"/>
          </ac:picMkLst>
        </pc:picChg>
      </pc:sldChg>
      <pc:sldChg chg="addSp modSp new mod">
        <pc:chgData name="Annanay Kapila" userId="333c25d8f56949d8" providerId="LiveId" clId="{40A5659F-09DE-4485-9DDA-1A4205ADF249}" dt="2020-07-10T15:27:15.138" v="14519" actId="14100"/>
        <pc:sldMkLst>
          <pc:docMk/>
          <pc:sldMk cId="1196893724" sldId="314"/>
        </pc:sldMkLst>
        <pc:picChg chg="add mod">
          <ac:chgData name="Annanay Kapila" userId="333c25d8f56949d8" providerId="LiveId" clId="{40A5659F-09DE-4485-9DDA-1A4205ADF249}" dt="2020-07-10T15:27:15.138" v="14519" actId="14100"/>
          <ac:picMkLst>
            <pc:docMk/>
            <pc:sldMk cId="1196893724" sldId="314"/>
            <ac:picMk id="4" creationId="{3DCA244C-B276-401B-8FFD-A8BD9AC2C4B9}"/>
          </ac:picMkLst>
        </pc:picChg>
      </pc:sldChg>
      <pc:sldChg chg="addSp delSp modSp new mod ord">
        <pc:chgData name="Annanay Kapila" userId="333c25d8f56949d8" providerId="LiveId" clId="{40A5659F-09DE-4485-9DDA-1A4205ADF249}" dt="2020-07-13T23:35:37.654" v="14538"/>
        <pc:sldMkLst>
          <pc:docMk/>
          <pc:sldMk cId="1825492002" sldId="315"/>
        </pc:sldMkLst>
        <pc:spChg chg="mod">
          <ac:chgData name="Annanay Kapila" userId="333c25d8f56949d8" providerId="LiveId" clId="{40A5659F-09DE-4485-9DDA-1A4205ADF249}" dt="2020-07-10T15:30:47.609" v="14528" actId="20577"/>
          <ac:spMkLst>
            <pc:docMk/>
            <pc:sldMk cId="1825492002" sldId="315"/>
            <ac:spMk id="2" creationId="{093949AA-A6F1-404E-BE69-5E13030D533B}"/>
          </ac:spMkLst>
        </pc:spChg>
        <pc:picChg chg="add del mod">
          <ac:chgData name="Annanay Kapila" userId="333c25d8f56949d8" providerId="LiveId" clId="{40A5659F-09DE-4485-9DDA-1A4205ADF249}" dt="2020-07-10T15:35:30.904" v="14529" actId="478"/>
          <ac:picMkLst>
            <pc:docMk/>
            <pc:sldMk cId="1825492002" sldId="315"/>
            <ac:picMk id="4" creationId="{F59626B9-CD60-4B79-98A0-D17FC092990A}"/>
          </ac:picMkLst>
        </pc:picChg>
        <pc:picChg chg="add mod">
          <ac:chgData name="Annanay Kapila" userId="333c25d8f56949d8" providerId="LiveId" clId="{40A5659F-09DE-4485-9DDA-1A4205ADF249}" dt="2020-07-10T15:36:05.447" v="14533" actId="1076"/>
          <ac:picMkLst>
            <pc:docMk/>
            <pc:sldMk cId="1825492002" sldId="315"/>
            <ac:picMk id="5" creationId="{64425FF4-9FBA-42FE-B082-D27FD524DFB8}"/>
          </ac:picMkLst>
        </pc:picChg>
      </pc:sldChg>
      <pc:sldChg chg="addSp delSp modSp new mod ord">
        <pc:chgData name="Annanay Kapila" userId="333c25d8f56949d8" providerId="LiveId" clId="{40A5659F-09DE-4485-9DDA-1A4205ADF249}" dt="2020-07-14T15:37:49.386" v="15370" actId="1076"/>
        <pc:sldMkLst>
          <pc:docMk/>
          <pc:sldMk cId="942924581" sldId="316"/>
        </pc:sldMkLst>
        <pc:spChg chg="mod">
          <ac:chgData name="Annanay Kapila" userId="333c25d8f56949d8" providerId="LiveId" clId="{40A5659F-09DE-4485-9DDA-1A4205ADF249}" dt="2020-07-14T00:29:42.475" v="14572" actId="20577"/>
          <ac:spMkLst>
            <pc:docMk/>
            <pc:sldMk cId="942924581" sldId="316"/>
            <ac:spMk id="2" creationId="{9074A50A-3A84-4C3C-8E2B-DF8680CB7BB5}"/>
          </ac:spMkLst>
        </pc:spChg>
        <pc:spChg chg="mod">
          <ac:chgData name="Annanay Kapila" userId="333c25d8f56949d8" providerId="LiveId" clId="{40A5659F-09DE-4485-9DDA-1A4205ADF249}" dt="2020-07-14T15:37:49.386" v="15370" actId="1076"/>
          <ac:spMkLst>
            <pc:docMk/>
            <pc:sldMk cId="942924581" sldId="316"/>
            <ac:spMk id="3" creationId="{17552D08-8CDC-4BC9-A3E7-D5F73F91D420}"/>
          </ac:spMkLst>
        </pc:spChg>
        <pc:picChg chg="add mod">
          <ac:chgData name="Annanay Kapila" userId="333c25d8f56949d8" providerId="LiveId" clId="{40A5659F-09DE-4485-9DDA-1A4205ADF249}" dt="2020-07-14T10:48:33.792" v="14998" actId="1076"/>
          <ac:picMkLst>
            <pc:docMk/>
            <pc:sldMk cId="942924581" sldId="316"/>
            <ac:picMk id="5" creationId="{577D05F2-24E1-47DC-AF3D-7CCE6D4379C3}"/>
          </ac:picMkLst>
        </pc:picChg>
        <pc:picChg chg="add del mod">
          <ac:chgData name="Annanay Kapila" userId="333c25d8f56949d8" providerId="LiveId" clId="{40A5659F-09DE-4485-9DDA-1A4205ADF249}" dt="2020-07-14T11:28:26.833" v="15243" actId="478"/>
          <ac:picMkLst>
            <pc:docMk/>
            <pc:sldMk cId="942924581" sldId="316"/>
            <ac:picMk id="6" creationId="{E8BC8D60-E648-4334-8FFC-32049B4769DD}"/>
          </ac:picMkLst>
        </pc:picChg>
        <pc:picChg chg="add mod">
          <ac:chgData name="Annanay Kapila" userId="333c25d8f56949d8" providerId="LiveId" clId="{40A5659F-09DE-4485-9DDA-1A4205ADF249}" dt="2020-07-14T11:28:40.118" v="15247" actId="1076"/>
          <ac:picMkLst>
            <pc:docMk/>
            <pc:sldMk cId="942924581" sldId="316"/>
            <ac:picMk id="7" creationId="{514CDB8F-AE82-45FF-872B-F07E48C40053}"/>
          </ac:picMkLst>
        </pc:picChg>
        <pc:picChg chg="add mod">
          <ac:chgData name="Annanay Kapila" userId="333c25d8f56949d8" providerId="LiveId" clId="{40A5659F-09DE-4485-9DDA-1A4205ADF249}" dt="2020-07-14T11:29:21.198" v="15251" actId="1076"/>
          <ac:picMkLst>
            <pc:docMk/>
            <pc:sldMk cId="942924581" sldId="316"/>
            <ac:picMk id="8" creationId="{C58AEB61-0016-4598-9885-79D28843BA76}"/>
          </ac:picMkLst>
        </pc:picChg>
      </pc:sldChg>
      <pc:sldChg chg="new del">
        <pc:chgData name="Annanay Kapila" userId="333c25d8f56949d8" providerId="LiveId" clId="{40A5659F-09DE-4485-9DDA-1A4205ADF249}" dt="2020-07-14T00:29:29.022" v="14543" actId="47"/>
        <pc:sldMkLst>
          <pc:docMk/>
          <pc:sldMk cId="1777659095" sldId="316"/>
        </pc:sldMkLst>
      </pc:sldChg>
      <pc:sldChg chg="addSp delSp modSp new mod">
        <pc:chgData name="Annanay Kapila" userId="333c25d8f56949d8" providerId="LiveId" clId="{40A5659F-09DE-4485-9DDA-1A4205ADF249}" dt="2020-07-14T15:49:52.176" v="15988" actId="20577"/>
        <pc:sldMkLst>
          <pc:docMk/>
          <pc:sldMk cId="2284731822" sldId="317"/>
        </pc:sldMkLst>
        <pc:spChg chg="mod">
          <ac:chgData name="Annanay Kapila" userId="333c25d8f56949d8" providerId="LiveId" clId="{40A5659F-09DE-4485-9DDA-1A4205ADF249}" dt="2020-07-14T00:33:10.173" v="14960" actId="20577"/>
          <ac:spMkLst>
            <pc:docMk/>
            <pc:sldMk cId="2284731822" sldId="317"/>
            <ac:spMk id="2" creationId="{ABB755A3-A155-470E-A050-F3CC4BEAB4A5}"/>
          </ac:spMkLst>
        </pc:spChg>
        <pc:spChg chg="mod">
          <ac:chgData name="Annanay Kapila" userId="333c25d8f56949d8" providerId="LiveId" clId="{40A5659F-09DE-4485-9DDA-1A4205ADF249}" dt="2020-07-14T15:49:52.176" v="15988" actId="20577"/>
          <ac:spMkLst>
            <pc:docMk/>
            <pc:sldMk cId="2284731822" sldId="317"/>
            <ac:spMk id="3" creationId="{744AD66D-D357-40C8-9FFE-6B2AE34B44E6}"/>
          </ac:spMkLst>
        </pc:spChg>
        <pc:picChg chg="add del mod">
          <ac:chgData name="Annanay Kapila" userId="333c25d8f56949d8" providerId="LiveId" clId="{40A5659F-09DE-4485-9DDA-1A4205ADF249}" dt="2020-07-14T10:47:43.038" v="14965" actId="21"/>
          <ac:picMkLst>
            <pc:docMk/>
            <pc:sldMk cId="2284731822" sldId="317"/>
            <ac:picMk id="4" creationId="{C18262BE-4171-4AAC-B9DD-C40A930E96A5}"/>
          </ac:picMkLst>
        </pc:picChg>
      </pc:sldChg>
      <pc:sldChg chg="addSp delSp modSp new mod">
        <pc:chgData name="Annanay Kapila" userId="333c25d8f56949d8" providerId="LiveId" clId="{40A5659F-09DE-4485-9DDA-1A4205ADF249}" dt="2020-07-15T11:58:25.147" v="16139" actId="166"/>
        <pc:sldMkLst>
          <pc:docMk/>
          <pc:sldMk cId="2400101551" sldId="318"/>
        </pc:sldMkLst>
        <pc:spChg chg="mod">
          <ac:chgData name="Annanay Kapila" userId="333c25d8f56949d8" providerId="LiveId" clId="{40A5659F-09DE-4485-9DDA-1A4205ADF249}" dt="2020-07-14T16:26:18.334" v="16072" actId="20577"/>
          <ac:spMkLst>
            <pc:docMk/>
            <pc:sldMk cId="2400101551" sldId="318"/>
            <ac:spMk id="2" creationId="{2318FFA0-484C-42A7-B4DD-E63DF708C0CA}"/>
          </ac:spMkLst>
        </pc:spChg>
        <pc:spChg chg="del mod">
          <ac:chgData name="Annanay Kapila" userId="333c25d8f56949d8" providerId="LiveId" clId="{40A5659F-09DE-4485-9DDA-1A4205ADF249}" dt="2020-07-14T16:52:44.079" v="16138" actId="478"/>
          <ac:spMkLst>
            <pc:docMk/>
            <pc:sldMk cId="2400101551" sldId="318"/>
            <ac:spMk id="3" creationId="{615F99B8-CA6F-4CC2-9E8F-BB3E09A89FAC}"/>
          </ac:spMkLst>
        </pc:spChg>
        <pc:picChg chg="add mod ord">
          <ac:chgData name="Annanay Kapila" userId="333c25d8f56949d8" providerId="LiveId" clId="{40A5659F-09DE-4485-9DDA-1A4205ADF249}" dt="2020-07-15T11:58:25.147" v="16139" actId="166"/>
          <ac:picMkLst>
            <pc:docMk/>
            <pc:sldMk cId="2400101551" sldId="318"/>
            <ac:picMk id="4" creationId="{F3B7C302-C3F1-4516-B7A2-BF29BB1F31CD}"/>
          </ac:picMkLst>
        </pc:picChg>
        <pc:picChg chg="add del mod">
          <ac:chgData name="Annanay Kapila" userId="333c25d8f56949d8" providerId="LiveId" clId="{40A5659F-09DE-4485-9DDA-1A4205ADF249}" dt="2020-07-14T16:52:31.647" v="16133" actId="478"/>
          <ac:picMkLst>
            <pc:docMk/>
            <pc:sldMk cId="2400101551" sldId="318"/>
            <ac:picMk id="5" creationId="{8EDA3170-F2B8-471C-8C2F-2AFEE1E8B7F1}"/>
          </ac:picMkLst>
        </pc:picChg>
        <pc:picChg chg="add mod">
          <ac:chgData name="Annanay Kapila" userId="333c25d8f56949d8" providerId="LiveId" clId="{40A5659F-09DE-4485-9DDA-1A4205ADF249}" dt="2020-07-14T16:52:34.701" v="16134" actId="1076"/>
          <ac:picMkLst>
            <pc:docMk/>
            <pc:sldMk cId="2400101551" sldId="318"/>
            <ac:picMk id="6" creationId="{F5C3A57C-A848-4C35-8F5C-B409070CCB73}"/>
          </ac:picMkLst>
        </pc:picChg>
      </pc:sldChg>
      <pc:sldChg chg="addSp delSp modSp new mod setBg">
        <pc:chgData name="Annanay Kapila" userId="333c25d8f56949d8" providerId="LiveId" clId="{40A5659F-09DE-4485-9DDA-1A4205ADF249}" dt="2020-07-17T16:00:15.947" v="17562" actId="1076"/>
        <pc:sldMkLst>
          <pc:docMk/>
          <pc:sldMk cId="2155192484" sldId="319"/>
        </pc:sldMkLst>
        <pc:spChg chg="mod ord">
          <ac:chgData name="Annanay Kapila" userId="333c25d8f56949d8" providerId="LiveId" clId="{40A5659F-09DE-4485-9DDA-1A4205ADF249}" dt="2020-07-17T15:07:40.124" v="17166" actId="20577"/>
          <ac:spMkLst>
            <pc:docMk/>
            <pc:sldMk cId="2155192484" sldId="319"/>
            <ac:spMk id="2" creationId="{6E01B2E7-0FBD-4DDC-928E-D358A41656D2}"/>
          </ac:spMkLst>
        </pc:spChg>
        <pc:spChg chg="del mod">
          <ac:chgData name="Annanay Kapila" userId="333c25d8f56949d8" providerId="LiveId" clId="{40A5659F-09DE-4485-9DDA-1A4205ADF249}" dt="2020-07-17T12:28:33.783" v="16195"/>
          <ac:spMkLst>
            <pc:docMk/>
            <pc:sldMk cId="2155192484" sldId="319"/>
            <ac:spMk id="3" creationId="{C0FEF94F-2811-47E2-BA41-173FA8F267BC}"/>
          </ac:spMkLst>
        </pc:spChg>
        <pc:spChg chg="add mod">
          <ac:chgData name="Annanay Kapila" userId="333c25d8f56949d8" providerId="LiveId" clId="{40A5659F-09DE-4485-9DDA-1A4205ADF249}" dt="2020-07-17T16:00:12.267" v="17561" actId="20577"/>
          <ac:spMkLst>
            <pc:docMk/>
            <pc:sldMk cId="2155192484" sldId="319"/>
            <ac:spMk id="6" creationId="{481359CF-3E12-43DC-9BD8-086D89176C3F}"/>
          </ac:spMkLst>
        </pc:spChg>
        <pc:spChg chg="add del">
          <ac:chgData name="Annanay Kapila" userId="333c25d8f56949d8" providerId="LiveId" clId="{40A5659F-09DE-4485-9DDA-1A4205ADF249}" dt="2020-07-17T14:08:06.159" v="16347" actId="26606"/>
          <ac:spMkLst>
            <pc:docMk/>
            <pc:sldMk cId="2155192484" sldId="319"/>
            <ac:spMk id="12" creationId="{B0BDD275-E79C-4B6F-9875-E474D59DC552}"/>
          </ac:spMkLst>
        </pc:spChg>
        <pc:spChg chg="add del">
          <ac:chgData name="Annanay Kapila" userId="333c25d8f56949d8" providerId="LiveId" clId="{40A5659F-09DE-4485-9DDA-1A4205ADF249}" dt="2020-07-17T14:08:06.159" v="16347" actId="26606"/>
          <ac:spMkLst>
            <pc:docMk/>
            <pc:sldMk cId="2155192484" sldId="319"/>
            <ac:spMk id="14" creationId="{FFE24BB0-6C00-4CD0-B19A-F41513025703}"/>
          </ac:spMkLst>
        </pc:spChg>
        <pc:spChg chg="add del">
          <ac:chgData name="Annanay Kapila" userId="333c25d8f56949d8" providerId="LiveId" clId="{40A5659F-09DE-4485-9DDA-1A4205ADF249}" dt="2020-07-17T14:08:06.159" v="16347" actId="26606"/>
          <ac:spMkLst>
            <pc:docMk/>
            <pc:sldMk cId="2155192484" sldId="319"/>
            <ac:spMk id="16" creationId="{045D7A58-411F-4E92-A78E-A6FEB18900BF}"/>
          </ac:spMkLst>
        </pc:spChg>
        <pc:picChg chg="add del mod">
          <ac:chgData name="Annanay Kapila" userId="333c25d8f56949d8" providerId="LiveId" clId="{40A5659F-09DE-4485-9DDA-1A4205ADF249}" dt="2020-07-17T14:07:42.530" v="16274" actId="21"/>
          <ac:picMkLst>
            <pc:docMk/>
            <pc:sldMk cId="2155192484" sldId="319"/>
            <ac:picMk id="4" creationId="{519164EE-1D80-4467-BC0B-635E5AD1C6C3}"/>
          </ac:picMkLst>
        </pc:picChg>
        <pc:picChg chg="add mod">
          <ac:chgData name="Annanay Kapila" userId="333c25d8f56949d8" providerId="LiveId" clId="{40A5659F-09DE-4485-9DDA-1A4205ADF249}" dt="2020-07-17T14:55:32.594" v="16622" actId="1076"/>
          <ac:picMkLst>
            <pc:docMk/>
            <pc:sldMk cId="2155192484" sldId="319"/>
            <ac:picMk id="7" creationId="{FF441DC9-2D40-48B6-A13E-BA7F263D06F1}"/>
          </ac:picMkLst>
        </pc:picChg>
        <pc:picChg chg="add mod">
          <ac:chgData name="Annanay Kapila" userId="333c25d8f56949d8" providerId="LiveId" clId="{40A5659F-09DE-4485-9DDA-1A4205ADF249}" dt="2020-07-17T16:00:15.947" v="17562" actId="1076"/>
          <ac:picMkLst>
            <pc:docMk/>
            <pc:sldMk cId="2155192484" sldId="319"/>
            <ac:picMk id="8" creationId="{0E858453-4C28-4D12-93BD-B4D0A5993506}"/>
          </ac:picMkLst>
        </pc:picChg>
        <pc:picChg chg="add del mod">
          <ac:chgData name="Annanay Kapila" userId="333c25d8f56949d8" providerId="LiveId" clId="{40A5659F-09DE-4485-9DDA-1A4205ADF249}" dt="2020-07-17T15:59:42.614" v="17451" actId="478"/>
          <ac:picMkLst>
            <pc:docMk/>
            <pc:sldMk cId="2155192484" sldId="319"/>
            <ac:picMk id="9" creationId="{3C99AB22-D943-4DFB-A521-B7201E986463}"/>
          </ac:picMkLst>
        </pc:picChg>
      </pc:sldChg>
      <pc:sldChg chg="addSp delSp modSp new mod ord">
        <pc:chgData name="Annanay Kapila" userId="333c25d8f56949d8" providerId="LiveId" clId="{40A5659F-09DE-4485-9DDA-1A4205ADF249}" dt="2020-07-17T15:25:15.986" v="17354" actId="404"/>
        <pc:sldMkLst>
          <pc:docMk/>
          <pc:sldMk cId="1295217877" sldId="320"/>
        </pc:sldMkLst>
        <pc:spChg chg="mod">
          <ac:chgData name="Annanay Kapila" userId="333c25d8f56949d8" providerId="LiveId" clId="{40A5659F-09DE-4485-9DDA-1A4205ADF249}" dt="2020-07-17T15:18:24.708" v="17170" actId="1076"/>
          <ac:spMkLst>
            <pc:docMk/>
            <pc:sldMk cId="1295217877" sldId="320"/>
            <ac:spMk id="2" creationId="{19957D29-61F1-4D42-B567-0A49BE6DCF4E}"/>
          </ac:spMkLst>
        </pc:spChg>
        <pc:spChg chg="add del mod">
          <ac:chgData name="Annanay Kapila" userId="333c25d8f56949d8" providerId="LiveId" clId="{40A5659F-09DE-4485-9DDA-1A4205ADF249}" dt="2020-07-17T15:25:15.986" v="17354" actId="404"/>
          <ac:spMkLst>
            <pc:docMk/>
            <pc:sldMk cId="1295217877" sldId="320"/>
            <ac:spMk id="3" creationId="{4FFFB96D-8186-4557-A711-44A55AD8128F}"/>
          </ac:spMkLst>
        </pc:spChg>
        <pc:spChg chg="add del">
          <ac:chgData name="Annanay Kapila" userId="333c25d8f56949d8" providerId="LiveId" clId="{40A5659F-09DE-4485-9DDA-1A4205ADF249}" dt="2020-07-17T15:18:40.778" v="17176"/>
          <ac:spMkLst>
            <pc:docMk/>
            <pc:sldMk cId="1295217877" sldId="320"/>
            <ac:spMk id="5" creationId="{7ECBDCC9-39FB-4E68-B0A7-8EEC9F563CE3}"/>
          </ac:spMkLst>
        </pc:spChg>
        <pc:spChg chg="add del">
          <ac:chgData name="Annanay Kapila" userId="333c25d8f56949d8" providerId="LiveId" clId="{40A5659F-09DE-4485-9DDA-1A4205ADF249}" dt="2020-07-17T15:19:14.646" v="17187"/>
          <ac:spMkLst>
            <pc:docMk/>
            <pc:sldMk cId="1295217877" sldId="320"/>
            <ac:spMk id="6" creationId="{E8864E67-CE08-423A-B477-EAFF0F61ED03}"/>
          </ac:spMkLst>
        </pc:spChg>
        <pc:spChg chg="add del">
          <ac:chgData name="Annanay Kapila" userId="333c25d8f56949d8" providerId="LiveId" clId="{40A5659F-09DE-4485-9DDA-1A4205ADF249}" dt="2020-07-17T15:20:02.903" v="17199"/>
          <ac:spMkLst>
            <pc:docMk/>
            <pc:sldMk cId="1295217877" sldId="320"/>
            <ac:spMk id="7" creationId="{D62B7EEF-F29E-46D2-8FD5-DC77A63E5F60}"/>
          </ac:spMkLst>
        </pc:spChg>
        <pc:spChg chg="add del">
          <ac:chgData name="Annanay Kapila" userId="333c25d8f56949d8" providerId="LiveId" clId="{40A5659F-09DE-4485-9DDA-1A4205ADF249}" dt="2020-07-17T15:20:50.016" v="17232"/>
          <ac:spMkLst>
            <pc:docMk/>
            <pc:sldMk cId="1295217877" sldId="320"/>
            <ac:spMk id="8" creationId="{09678643-8A98-4B55-BC0F-204A1899A041}"/>
          </ac:spMkLst>
        </pc:spChg>
        <pc:spChg chg="add del mod">
          <ac:chgData name="Annanay Kapila" userId="333c25d8f56949d8" providerId="LiveId" clId="{40A5659F-09DE-4485-9DDA-1A4205ADF249}" dt="2020-07-17T15:24:09.540" v="17257" actId="21"/>
          <ac:spMkLst>
            <pc:docMk/>
            <pc:sldMk cId="1295217877" sldId="320"/>
            <ac:spMk id="12" creationId="{FFC55982-4612-4ED7-B620-97FAA376F842}"/>
          </ac:spMkLst>
        </pc:spChg>
        <pc:picChg chg="add mod">
          <ac:chgData name="Annanay Kapila" userId="333c25d8f56949d8" providerId="LiveId" clId="{40A5659F-09DE-4485-9DDA-1A4205ADF249}" dt="2020-07-17T15:24:19.206" v="17260" actId="1076"/>
          <ac:picMkLst>
            <pc:docMk/>
            <pc:sldMk cId="1295217877" sldId="320"/>
            <ac:picMk id="4" creationId="{94D87A93-467D-4208-B66F-B42BC737B0BE}"/>
          </ac:picMkLst>
        </pc:picChg>
        <pc:picChg chg="add mod">
          <ac:chgData name="Annanay Kapila" userId="333c25d8f56949d8" providerId="LiveId" clId="{40A5659F-09DE-4485-9DDA-1A4205ADF249}" dt="2020-07-17T15:24:17.009" v="17259" actId="1076"/>
          <ac:picMkLst>
            <pc:docMk/>
            <pc:sldMk cId="1295217877" sldId="320"/>
            <ac:picMk id="9" creationId="{4FF8F632-12F1-4144-AF4E-6B6B4B5CEC10}"/>
          </ac:picMkLst>
        </pc:picChg>
        <pc:picChg chg="add mod">
          <ac:chgData name="Annanay Kapila" userId="333c25d8f56949d8" providerId="LiveId" clId="{40A5659F-09DE-4485-9DDA-1A4205ADF249}" dt="2020-07-17T15:24:21.740" v="17261" actId="1076"/>
          <ac:picMkLst>
            <pc:docMk/>
            <pc:sldMk cId="1295217877" sldId="320"/>
            <ac:picMk id="10" creationId="{DBF0EAE2-DD1F-494A-83D8-557B8E89220E}"/>
          </ac:picMkLst>
        </pc:picChg>
      </pc:sldChg>
      <pc:sldChg chg="modSp new mod">
        <pc:chgData name="Annanay Kapila" userId="333c25d8f56949d8" providerId="LiveId" clId="{40A5659F-09DE-4485-9DDA-1A4205ADF249}" dt="2020-07-17T15:05:23.055" v="17152"/>
        <pc:sldMkLst>
          <pc:docMk/>
          <pc:sldMk cId="584490506" sldId="321"/>
        </pc:sldMkLst>
        <pc:spChg chg="mod">
          <ac:chgData name="Annanay Kapila" userId="333c25d8f56949d8" providerId="LiveId" clId="{40A5659F-09DE-4485-9DDA-1A4205ADF249}" dt="2020-07-17T14:56:07.517" v="16649" actId="20577"/>
          <ac:spMkLst>
            <pc:docMk/>
            <pc:sldMk cId="584490506" sldId="321"/>
            <ac:spMk id="2" creationId="{1D0228CB-F996-4666-8FE7-F636BDE6A5E4}"/>
          </ac:spMkLst>
        </pc:spChg>
        <pc:spChg chg="mod">
          <ac:chgData name="Annanay Kapila" userId="333c25d8f56949d8" providerId="LiveId" clId="{40A5659F-09DE-4485-9DDA-1A4205ADF249}" dt="2020-07-17T15:05:23.055" v="17152"/>
          <ac:spMkLst>
            <pc:docMk/>
            <pc:sldMk cId="584490506" sldId="321"/>
            <ac:spMk id="3" creationId="{7B1C6726-C1E7-431A-8A03-EA71BA77E809}"/>
          </ac:spMkLst>
        </pc:spChg>
      </pc:sldChg>
      <pc:sldChg chg="new del">
        <pc:chgData name="Annanay Kapila" userId="333c25d8f56949d8" providerId="LiveId" clId="{40A5659F-09DE-4485-9DDA-1A4205ADF249}" dt="2020-07-17T15:39:42.979" v="17356" actId="47"/>
        <pc:sldMkLst>
          <pc:docMk/>
          <pc:sldMk cId="1613494516" sldId="322"/>
        </pc:sldMkLst>
      </pc:sldChg>
      <pc:sldChg chg="addSp delSp modSp new mod">
        <pc:chgData name="Annanay Kapila" userId="333c25d8f56949d8" providerId="LiveId" clId="{40A5659F-09DE-4485-9DDA-1A4205ADF249}" dt="2020-07-21T15:38:21.661" v="18038" actId="20577"/>
        <pc:sldMkLst>
          <pc:docMk/>
          <pc:sldMk cId="3194961283" sldId="322"/>
        </pc:sldMkLst>
        <pc:spChg chg="mod">
          <ac:chgData name="Annanay Kapila" userId="333c25d8f56949d8" providerId="LiveId" clId="{40A5659F-09DE-4485-9DDA-1A4205ADF249}" dt="2020-07-21T15:33:44.949" v="17712" actId="313"/>
          <ac:spMkLst>
            <pc:docMk/>
            <pc:sldMk cId="3194961283" sldId="322"/>
            <ac:spMk id="2" creationId="{30A81D14-C8EC-4DC6-AA8D-EBCF53A4BB2F}"/>
          </ac:spMkLst>
        </pc:spChg>
        <pc:spChg chg="mod">
          <ac:chgData name="Annanay Kapila" userId="333c25d8f56949d8" providerId="LiveId" clId="{40A5659F-09DE-4485-9DDA-1A4205ADF249}" dt="2020-07-21T15:38:21.661" v="18038" actId="20577"/>
          <ac:spMkLst>
            <pc:docMk/>
            <pc:sldMk cId="3194961283" sldId="322"/>
            <ac:spMk id="3" creationId="{DD6754AE-B598-40C9-A1F2-D65CE2F291DF}"/>
          </ac:spMkLst>
        </pc:spChg>
        <pc:picChg chg="add del mod">
          <ac:chgData name="Annanay Kapila" userId="333c25d8f56949d8" providerId="LiveId" clId="{40A5659F-09DE-4485-9DDA-1A4205ADF249}" dt="2020-07-18T20:08:32.985" v="17570" actId="478"/>
          <ac:picMkLst>
            <pc:docMk/>
            <pc:sldMk cId="3194961283" sldId="322"/>
            <ac:picMk id="4" creationId="{8E35B793-DB67-473F-8602-F40AA7AD6BDF}"/>
          </ac:picMkLst>
        </pc:picChg>
        <pc:picChg chg="add mod">
          <ac:chgData name="Annanay Kapila" userId="333c25d8f56949d8" providerId="LiveId" clId="{40A5659F-09DE-4485-9DDA-1A4205ADF249}" dt="2020-07-21T15:35:30.261" v="17944" actId="1076"/>
          <ac:picMkLst>
            <pc:docMk/>
            <pc:sldMk cId="3194961283" sldId="322"/>
            <ac:picMk id="5" creationId="{C93B2B59-A14D-42EA-BE7E-AABCF37B2FED}"/>
          </ac:picMkLst>
        </pc:picChg>
        <pc:picChg chg="add mod">
          <ac:chgData name="Annanay Kapila" userId="333c25d8f56949d8" providerId="LiveId" clId="{40A5659F-09DE-4485-9DDA-1A4205ADF249}" dt="2020-07-21T15:35:35.846" v="17945" actId="14100"/>
          <ac:picMkLst>
            <pc:docMk/>
            <pc:sldMk cId="3194961283" sldId="322"/>
            <ac:picMk id="6" creationId="{6E1BB95A-6853-4DF8-89C8-EBEE459FAE3E}"/>
          </ac:picMkLst>
        </pc:picChg>
      </pc:sldChg>
      <pc:sldChg chg="addSp modSp new mod">
        <pc:chgData name="Annanay Kapila" userId="333c25d8f56949d8" providerId="LiveId" clId="{40A5659F-09DE-4485-9DDA-1A4205ADF249}" dt="2020-07-21T15:43:23.343" v="18468" actId="20577"/>
        <pc:sldMkLst>
          <pc:docMk/>
          <pc:sldMk cId="1777398436" sldId="323"/>
        </pc:sldMkLst>
        <pc:spChg chg="mod">
          <ac:chgData name="Annanay Kapila" userId="333c25d8f56949d8" providerId="LiveId" clId="{40A5659F-09DE-4485-9DDA-1A4205ADF249}" dt="2020-07-21T15:38:33.703" v="18079" actId="20577"/>
          <ac:spMkLst>
            <pc:docMk/>
            <pc:sldMk cId="1777398436" sldId="323"/>
            <ac:spMk id="2" creationId="{7202CEB4-2229-4A2F-9100-BB4A84B4E212}"/>
          </ac:spMkLst>
        </pc:spChg>
        <pc:spChg chg="mod">
          <ac:chgData name="Annanay Kapila" userId="333c25d8f56949d8" providerId="LiveId" clId="{40A5659F-09DE-4485-9DDA-1A4205ADF249}" dt="2020-07-21T15:43:23.343" v="18468" actId="20577"/>
          <ac:spMkLst>
            <pc:docMk/>
            <pc:sldMk cId="1777398436" sldId="323"/>
            <ac:spMk id="3" creationId="{951C57EA-4B7D-446F-B4D9-3D3FC8DA5BFE}"/>
          </ac:spMkLst>
        </pc:spChg>
        <pc:picChg chg="add mod">
          <ac:chgData name="Annanay Kapila" userId="333c25d8f56949d8" providerId="LiveId" clId="{40A5659F-09DE-4485-9DDA-1A4205ADF249}" dt="2020-07-21T15:39:32.204" v="18081" actId="1076"/>
          <ac:picMkLst>
            <pc:docMk/>
            <pc:sldMk cId="1777398436" sldId="323"/>
            <ac:picMk id="4" creationId="{92713E17-442B-4A63-949E-1D1651D7C7C7}"/>
          </ac:picMkLst>
        </pc:picChg>
      </pc:sldChg>
      <pc:sldChg chg="modSp new mod ord">
        <pc:chgData name="Annanay Kapila" userId="333c25d8f56949d8" providerId="LiveId" clId="{40A5659F-09DE-4485-9DDA-1A4205ADF249}" dt="2020-07-21T15:43:26.945" v="18470"/>
        <pc:sldMkLst>
          <pc:docMk/>
          <pc:sldMk cId="2746269228" sldId="324"/>
        </pc:sldMkLst>
        <pc:spChg chg="mod">
          <ac:chgData name="Annanay Kapila" userId="333c25d8f56949d8" providerId="LiveId" clId="{40A5659F-09DE-4485-9DDA-1A4205ADF249}" dt="2020-07-21T14:26:01.143" v="17594" actId="20577"/>
          <ac:spMkLst>
            <pc:docMk/>
            <pc:sldMk cId="2746269228" sldId="324"/>
            <ac:spMk id="2" creationId="{529A73AC-4070-497D-952F-993F136DEC79}"/>
          </ac:spMkLst>
        </pc:spChg>
        <pc:spChg chg="mod">
          <ac:chgData name="Annanay Kapila" userId="333c25d8f56949d8" providerId="LiveId" clId="{40A5659F-09DE-4485-9DDA-1A4205ADF249}" dt="2020-07-21T14:27:35.087" v="17655" actId="20577"/>
          <ac:spMkLst>
            <pc:docMk/>
            <pc:sldMk cId="2746269228" sldId="324"/>
            <ac:spMk id="3" creationId="{24E79AEA-D54E-46C1-A834-0D6FBD53907F}"/>
          </ac:spMkLst>
        </pc:spChg>
      </pc:sldChg>
      <pc:sldChg chg="addSp delSp modSp new mod">
        <pc:chgData name="Annanay Kapila" userId="333c25d8f56949d8" providerId="LiveId" clId="{40A5659F-09DE-4485-9DDA-1A4205ADF249}" dt="2020-07-21T16:57:58.893" v="18840" actId="20577"/>
        <pc:sldMkLst>
          <pc:docMk/>
          <pc:sldMk cId="1628035856" sldId="325"/>
        </pc:sldMkLst>
        <pc:spChg chg="mod">
          <ac:chgData name="Annanay Kapila" userId="333c25d8f56949d8" providerId="LiveId" clId="{40A5659F-09DE-4485-9DDA-1A4205ADF249}" dt="2020-07-21T16:57:58.893" v="18840" actId="20577"/>
          <ac:spMkLst>
            <pc:docMk/>
            <pc:sldMk cId="1628035856" sldId="325"/>
            <ac:spMk id="2" creationId="{3402F4AA-C347-47EB-B38A-77E0D82F40B9}"/>
          </ac:spMkLst>
        </pc:spChg>
        <pc:spChg chg="del">
          <ac:chgData name="Annanay Kapila" userId="333c25d8f56949d8" providerId="LiveId" clId="{40A5659F-09DE-4485-9DDA-1A4205ADF249}" dt="2020-07-21T16:57:39.668" v="18805"/>
          <ac:spMkLst>
            <pc:docMk/>
            <pc:sldMk cId="1628035856" sldId="325"/>
            <ac:spMk id="3" creationId="{296391F4-51D3-4B2F-BED3-E78E9323304E}"/>
          </ac:spMkLst>
        </pc:spChg>
        <pc:picChg chg="add mod">
          <ac:chgData name="Annanay Kapila" userId="333c25d8f56949d8" providerId="LiveId" clId="{40A5659F-09DE-4485-9DDA-1A4205ADF249}" dt="2020-07-21T16:57:48.862" v="18810" actId="1076"/>
          <ac:picMkLst>
            <pc:docMk/>
            <pc:sldMk cId="1628035856" sldId="325"/>
            <ac:picMk id="5" creationId="{867B2B06-CE48-4AB5-A588-01BB0F2B1202}"/>
          </ac:picMkLst>
        </pc:picChg>
      </pc:sldChg>
      <pc:sldChg chg="addSp modSp new mod">
        <pc:chgData name="Annanay Kapila" userId="333c25d8f56949d8" providerId="LiveId" clId="{40A5659F-09DE-4485-9DDA-1A4205ADF249}" dt="2020-07-21T17:00:18.169" v="18863" actId="1076"/>
        <pc:sldMkLst>
          <pc:docMk/>
          <pc:sldMk cId="524385619" sldId="326"/>
        </pc:sldMkLst>
        <pc:spChg chg="mod">
          <ac:chgData name="Annanay Kapila" userId="333c25d8f56949d8" providerId="LiveId" clId="{40A5659F-09DE-4485-9DDA-1A4205ADF249}" dt="2020-07-21T16:36:28.108" v="18488" actId="20577"/>
          <ac:spMkLst>
            <pc:docMk/>
            <pc:sldMk cId="524385619" sldId="326"/>
            <ac:spMk id="2" creationId="{CAAE5000-B916-4FC3-8DFF-CAF381E8A007}"/>
          </ac:spMkLst>
        </pc:spChg>
        <pc:spChg chg="mod">
          <ac:chgData name="Annanay Kapila" userId="333c25d8f56949d8" providerId="LiveId" clId="{40A5659F-09DE-4485-9DDA-1A4205ADF249}" dt="2020-07-21T16:58:10.612" v="18859" actId="20577"/>
          <ac:spMkLst>
            <pc:docMk/>
            <pc:sldMk cId="524385619" sldId="326"/>
            <ac:spMk id="3" creationId="{000C0FF9-59F7-4081-B5FD-AFAE29D9507F}"/>
          </ac:spMkLst>
        </pc:spChg>
        <pc:picChg chg="add mod">
          <ac:chgData name="Annanay Kapila" userId="333c25d8f56949d8" providerId="LiveId" clId="{40A5659F-09DE-4485-9DDA-1A4205ADF249}" dt="2020-07-21T17:00:18.169" v="18863" actId="1076"/>
          <ac:picMkLst>
            <pc:docMk/>
            <pc:sldMk cId="524385619" sldId="326"/>
            <ac:picMk id="4" creationId="{55569D77-0353-4113-A654-CF82D44F1A4D}"/>
          </ac:picMkLst>
        </pc:picChg>
      </pc:sldChg>
      <pc:sldChg chg="addSp modSp new mod">
        <pc:chgData name="Annanay Kapila" userId="333c25d8f56949d8" providerId="LiveId" clId="{40A5659F-09DE-4485-9DDA-1A4205ADF249}" dt="2020-07-24T14:57:35.364" v="19056" actId="14100"/>
        <pc:sldMkLst>
          <pc:docMk/>
          <pc:sldMk cId="3504302070" sldId="327"/>
        </pc:sldMkLst>
        <pc:spChg chg="mod">
          <ac:chgData name="Annanay Kapila" userId="333c25d8f56949d8" providerId="LiveId" clId="{40A5659F-09DE-4485-9DDA-1A4205ADF249}" dt="2020-07-24T14:56:45.453" v="19045" actId="1076"/>
          <ac:spMkLst>
            <pc:docMk/>
            <pc:sldMk cId="3504302070" sldId="327"/>
            <ac:spMk id="2" creationId="{1B6FB690-576C-438E-B70D-2A616BD3DFF0}"/>
          </ac:spMkLst>
        </pc:spChg>
        <pc:spChg chg="mod">
          <ac:chgData name="Annanay Kapila" userId="333c25d8f56949d8" providerId="LiveId" clId="{40A5659F-09DE-4485-9DDA-1A4205ADF249}" dt="2020-07-24T14:57:35.364" v="19056" actId="14100"/>
          <ac:spMkLst>
            <pc:docMk/>
            <pc:sldMk cId="3504302070" sldId="327"/>
            <ac:spMk id="3" creationId="{B55F6AF2-CE46-4499-98C4-6786072364BF}"/>
          </ac:spMkLst>
        </pc:spChg>
        <pc:picChg chg="add mod ord">
          <ac:chgData name="Annanay Kapila" userId="333c25d8f56949d8" providerId="LiveId" clId="{40A5659F-09DE-4485-9DDA-1A4205ADF249}" dt="2020-07-24T14:57:14.433" v="19052" actId="1076"/>
          <ac:picMkLst>
            <pc:docMk/>
            <pc:sldMk cId="3504302070" sldId="327"/>
            <ac:picMk id="4" creationId="{06A33E87-351F-4B53-A02A-E29B9655C9C5}"/>
          </ac:picMkLst>
        </pc:picChg>
        <pc:picChg chg="add mod">
          <ac:chgData name="Annanay Kapila" userId="333c25d8f56949d8" providerId="LiveId" clId="{40A5659F-09DE-4485-9DDA-1A4205ADF249}" dt="2020-07-24T14:56:50.188" v="19047" actId="1076"/>
          <ac:picMkLst>
            <pc:docMk/>
            <pc:sldMk cId="3504302070" sldId="327"/>
            <ac:picMk id="5" creationId="{74891A11-2E98-480B-BCC4-06EC1B6F5956}"/>
          </ac:picMkLst>
        </pc:picChg>
        <pc:picChg chg="add mod">
          <ac:chgData name="Annanay Kapila" userId="333c25d8f56949d8" providerId="LiveId" clId="{40A5659F-09DE-4485-9DDA-1A4205ADF249}" dt="2020-07-24T14:57:32.078" v="19055" actId="1076"/>
          <ac:picMkLst>
            <pc:docMk/>
            <pc:sldMk cId="3504302070" sldId="327"/>
            <ac:picMk id="7" creationId="{5167C722-5D21-423D-A358-DA79196720A5}"/>
          </ac:picMkLst>
        </pc:picChg>
      </pc:sldChg>
      <pc:sldChg chg="addSp delSp modSp new mod">
        <pc:chgData name="Annanay Kapila" userId="333c25d8f56949d8" providerId="LiveId" clId="{40A5659F-09DE-4485-9DDA-1A4205ADF249}" dt="2020-07-24T14:59:20.611" v="19070" actId="14100"/>
        <pc:sldMkLst>
          <pc:docMk/>
          <pc:sldMk cId="1013036352" sldId="328"/>
        </pc:sldMkLst>
        <pc:spChg chg="del">
          <ac:chgData name="Annanay Kapila" userId="333c25d8f56949d8" providerId="LiveId" clId="{40A5659F-09DE-4485-9DDA-1A4205ADF249}" dt="2020-07-24T14:54:12.590" v="19012" actId="478"/>
          <ac:spMkLst>
            <pc:docMk/>
            <pc:sldMk cId="1013036352" sldId="328"/>
            <ac:spMk id="2" creationId="{CF1C0682-9226-423B-A79E-1C28FE9B86B8}"/>
          </ac:spMkLst>
        </pc:spChg>
        <pc:spChg chg="del">
          <ac:chgData name="Annanay Kapila" userId="333c25d8f56949d8" providerId="LiveId" clId="{40A5659F-09DE-4485-9DDA-1A4205ADF249}" dt="2020-07-24T14:54:29.139" v="19016" actId="478"/>
          <ac:spMkLst>
            <pc:docMk/>
            <pc:sldMk cId="1013036352" sldId="328"/>
            <ac:spMk id="3" creationId="{68655D3A-63D7-4A95-9F2B-82A57A2474ED}"/>
          </ac:spMkLst>
        </pc:spChg>
        <pc:picChg chg="add del mod">
          <ac:chgData name="Annanay Kapila" userId="333c25d8f56949d8" providerId="LiveId" clId="{40A5659F-09DE-4485-9DDA-1A4205ADF249}" dt="2020-07-24T14:57:24.558" v="19053" actId="21"/>
          <ac:picMkLst>
            <pc:docMk/>
            <pc:sldMk cId="1013036352" sldId="328"/>
            <ac:picMk id="4" creationId="{3B515ED7-E7D7-4A69-B934-5F8B95051C65}"/>
          </ac:picMkLst>
        </pc:picChg>
        <pc:picChg chg="add mod">
          <ac:chgData name="Annanay Kapila" userId="333c25d8f56949d8" providerId="LiveId" clId="{40A5659F-09DE-4485-9DDA-1A4205ADF249}" dt="2020-07-24T14:59:06.678" v="19066" actId="1076"/>
          <ac:picMkLst>
            <pc:docMk/>
            <pc:sldMk cId="1013036352" sldId="328"/>
            <ac:picMk id="5" creationId="{C82DA1D2-951B-454D-8E5E-860E5F6EB935}"/>
          </ac:picMkLst>
        </pc:picChg>
        <pc:picChg chg="add mod">
          <ac:chgData name="Annanay Kapila" userId="333c25d8f56949d8" providerId="LiveId" clId="{40A5659F-09DE-4485-9DDA-1A4205ADF249}" dt="2020-07-24T14:59:04.361" v="19065" actId="1076"/>
          <ac:picMkLst>
            <pc:docMk/>
            <pc:sldMk cId="1013036352" sldId="328"/>
            <ac:picMk id="6" creationId="{C7C732E7-7AC3-413E-9989-3DF79220A208}"/>
          </ac:picMkLst>
        </pc:picChg>
        <pc:picChg chg="add mod">
          <ac:chgData name="Annanay Kapila" userId="333c25d8f56949d8" providerId="LiveId" clId="{40A5659F-09DE-4485-9DDA-1A4205ADF249}" dt="2020-07-24T14:59:10.438" v="19068" actId="1076"/>
          <ac:picMkLst>
            <pc:docMk/>
            <pc:sldMk cId="1013036352" sldId="328"/>
            <ac:picMk id="7" creationId="{D266A282-A20D-433E-84ED-E64FEC7F2DC3}"/>
          </ac:picMkLst>
        </pc:picChg>
        <pc:picChg chg="add mod">
          <ac:chgData name="Annanay Kapila" userId="333c25d8f56949d8" providerId="LiveId" clId="{40A5659F-09DE-4485-9DDA-1A4205ADF249}" dt="2020-07-24T14:59:08.317" v="19067" actId="1076"/>
          <ac:picMkLst>
            <pc:docMk/>
            <pc:sldMk cId="1013036352" sldId="328"/>
            <ac:picMk id="8" creationId="{0208B325-DDD5-4DCB-BA36-A3BBD0F84B28}"/>
          </ac:picMkLst>
        </pc:picChg>
        <pc:picChg chg="add mod">
          <ac:chgData name="Annanay Kapila" userId="333c25d8f56949d8" providerId="LiveId" clId="{40A5659F-09DE-4485-9DDA-1A4205ADF249}" dt="2020-07-24T14:59:20.611" v="19070" actId="14100"/>
          <ac:picMkLst>
            <pc:docMk/>
            <pc:sldMk cId="1013036352" sldId="328"/>
            <ac:picMk id="9" creationId="{B561067C-5977-4F07-98AF-0BDAC33EDF88}"/>
          </ac:picMkLst>
        </pc:picChg>
      </pc:sldChg>
      <pc:sldChg chg="addSp delSp modSp new mod">
        <pc:chgData name="Annanay Kapila" userId="333c25d8f56949d8" providerId="LiveId" clId="{40A5659F-09DE-4485-9DDA-1A4205ADF249}" dt="2020-07-30T16:17:01.199" v="19156" actId="1076"/>
        <pc:sldMkLst>
          <pc:docMk/>
          <pc:sldMk cId="2670050643" sldId="329"/>
        </pc:sldMkLst>
        <pc:spChg chg="mod">
          <ac:chgData name="Annanay Kapila" userId="333c25d8f56949d8" providerId="LiveId" clId="{40A5659F-09DE-4485-9DDA-1A4205ADF249}" dt="2020-07-30T16:16:28.041" v="19146" actId="20577"/>
          <ac:spMkLst>
            <pc:docMk/>
            <pc:sldMk cId="2670050643" sldId="329"/>
            <ac:spMk id="2" creationId="{738E75B8-F337-43AD-BD3C-98F4BD5545B5}"/>
          </ac:spMkLst>
        </pc:spChg>
        <pc:spChg chg="del">
          <ac:chgData name="Annanay Kapila" userId="333c25d8f56949d8" providerId="LiveId" clId="{40A5659F-09DE-4485-9DDA-1A4205ADF249}" dt="2020-07-30T16:16:38.186" v="19150" actId="478"/>
          <ac:spMkLst>
            <pc:docMk/>
            <pc:sldMk cId="2670050643" sldId="329"/>
            <ac:spMk id="3" creationId="{0A1914E2-5F63-4AB0-8D68-E307BECBD48B}"/>
          </ac:spMkLst>
        </pc:spChg>
        <pc:picChg chg="add mod">
          <ac:chgData name="Annanay Kapila" userId="333c25d8f56949d8" providerId="LiveId" clId="{40A5659F-09DE-4485-9DDA-1A4205ADF249}" dt="2020-07-30T16:16:40.963" v="19151" actId="14100"/>
          <ac:picMkLst>
            <pc:docMk/>
            <pc:sldMk cId="2670050643" sldId="329"/>
            <ac:picMk id="4" creationId="{65FF7DB3-3A75-40EB-9805-FF536DCEBB57}"/>
          </ac:picMkLst>
        </pc:picChg>
        <pc:picChg chg="add mod">
          <ac:chgData name="Annanay Kapila" userId="333c25d8f56949d8" providerId="LiveId" clId="{40A5659F-09DE-4485-9DDA-1A4205ADF249}" dt="2020-07-30T16:17:01.199" v="19156" actId="1076"/>
          <ac:picMkLst>
            <pc:docMk/>
            <pc:sldMk cId="2670050643" sldId="329"/>
            <ac:picMk id="5" creationId="{22042260-84E1-421A-86CC-A1D69E6DE935}"/>
          </ac:picMkLst>
        </pc:picChg>
      </pc:sldChg>
      <pc:sldChg chg="new del ord">
        <pc:chgData name="Annanay Kapila" userId="333c25d8f56949d8" providerId="LiveId" clId="{40A5659F-09DE-4485-9DDA-1A4205ADF249}" dt="2020-07-30T17:39:09.620" v="19160" actId="47"/>
        <pc:sldMkLst>
          <pc:docMk/>
          <pc:sldMk cId="1221505033" sldId="330"/>
        </pc:sldMkLst>
      </pc:sldChg>
      <pc:sldChg chg="modSp mod">
        <pc:chgData name="Annanay Kapila" userId="333c25d8f56949d8" providerId="LiveId" clId="{40A5659F-09DE-4485-9DDA-1A4205ADF249}" dt="2020-08-16T15:56:52.055" v="19166" actId="20577"/>
        <pc:sldMkLst>
          <pc:docMk/>
          <pc:sldMk cId="1658930029" sldId="331"/>
        </pc:sldMkLst>
        <pc:spChg chg="mod">
          <ac:chgData name="Annanay Kapila" userId="333c25d8f56949d8" providerId="LiveId" clId="{40A5659F-09DE-4485-9DDA-1A4205ADF249}" dt="2020-08-16T15:56:52.055" v="19166" actId="20577"/>
          <ac:spMkLst>
            <pc:docMk/>
            <pc:sldMk cId="1658930029" sldId="331"/>
            <ac:spMk id="3" creationId="{4E7CB1C9-1470-43FB-B412-C97CBC8F94CB}"/>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333c25d8f56949d8/Documents/Work/project/data_and_scripts/dmft_error/resul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480739032996298E-2"/>
          <c:y val="6.3095609491286772E-2"/>
          <c:w val="0.92528159867850746"/>
          <c:h val="0.87864037313296395"/>
        </c:manualLayout>
      </c:layout>
      <c:scatterChart>
        <c:scatterStyle val="lineMarker"/>
        <c:varyColors val="0"/>
        <c:ser>
          <c:idx val="0"/>
          <c:order val="0"/>
          <c:spPr>
            <a:ln w="19050" cap="rnd">
              <a:noFill/>
              <a:round/>
            </a:ln>
            <a:effectLst/>
          </c:spPr>
          <c:marker>
            <c:symbol val="square"/>
            <c:size val="4"/>
            <c:spPr>
              <a:solidFill>
                <a:schemeClr val="accent1"/>
              </a:solidFill>
              <a:ln w="9525">
                <a:solidFill>
                  <a:schemeClr val="accent1"/>
                </a:solidFill>
              </a:ln>
              <a:effectLst/>
            </c:spPr>
          </c:marker>
          <c:errBars>
            <c:errDir val="y"/>
            <c:errBarType val="both"/>
            <c:errValType val="cust"/>
            <c:noEndCap val="0"/>
            <c:plus>
              <c:numRef>
                <c:f>results!$M$2:$M$76</c:f>
                <c:numCache>
                  <c:formatCode>General</c:formatCode>
                  <c:ptCount val="75"/>
                  <c:pt idx="0">
                    <c:v>5.5240339999999997E-3</c:v>
                  </c:pt>
                  <c:pt idx="1">
                    <c:v>5.5234180000000004E-3</c:v>
                  </c:pt>
                  <c:pt idx="2">
                    <c:v>5.5223149999999999E-3</c:v>
                  </c:pt>
                  <c:pt idx="3">
                    <c:v>5.5016869999999999E-3</c:v>
                  </c:pt>
                  <c:pt idx="4">
                    <c:v>5.5046410000000002E-3</c:v>
                  </c:pt>
                  <c:pt idx="5">
                    <c:v>5.4733250000000002E-3</c:v>
                  </c:pt>
                  <c:pt idx="6">
                    <c:v>5.5240209999999996E-3</c:v>
                  </c:pt>
                  <c:pt idx="7">
                    <c:v>5.457483E-3</c:v>
                  </c:pt>
                  <c:pt idx="8">
                    <c:v>5.5235759999999997E-3</c:v>
                  </c:pt>
                  <c:pt idx="9">
                    <c:v>5.4765899999999999E-3</c:v>
                  </c:pt>
                  <c:pt idx="10">
                    <c:v>5.5026550000000004E-3</c:v>
                  </c:pt>
                  <c:pt idx="11">
                    <c:v>5.446701E-3</c:v>
                  </c:pt>
                  <c:pt idx="12">
                    <c:v>5.522786E-3</c:v>
                  </c:pt>
                  <c:pt idx="13">
                    <c:v>5.5242060000000003E-3</c:v>
                  </c:pt>
                  <c:pt idx="14">
                    <c:v>5.5107890000000003E-3</c:v>
                  </c:pt>
                  <c:pt idx="15">
                    <c:v>5.473693E-3</c:v>
                  </c:pt>
                  <c:pt idx="16">
                    <c:v>5.5215739999999996E-3</c:v>
                  </c:pt>
                  <c:pt idx="17">
                    <c:v>5.473693E-3</c:v>
                  </c:pt>
                  <c:pt idx="18">
                    <c:v>5.5157820000000003E-3</c:v>
                  </c:pt>
                  <c:pt idx="19">
                    <c:v>5.4632750000000001E-3</c:v>
                  </c:pt>
                  <c:pt idx="20">
                    <c:v>5.5040669999999996E-3</c:v>
                  </c:pt>
                  <c:pt idx="21">
                    <c:v>5.4208140000000004E-3</c:v>
                  </c:pt>
                  <c:pt idx="22">
                    <c:v>5.5147809999999998E-3</c:v>
                  </c:pt>
                  <c:pt idx="23">
                    <c:v>5.4178799999999999E-3</c:v>
                  </c:pt>
                  <c:pt idx="24">
                    <c:v>5.5056539999999996E-3</c:v>
                  </c:pt>
                  <c:pt idx="25">
                    <c:v>5.3704E-3</c:v>
                  </c:pt>
                  <c:pt idx="26">
                    <c:v>5.5235759999999997E-3</c:v>
                  </c:pt>
                  <c:pt idx="27">
                    <c:v>5.3687700000000001E-3</c:v>
                  </c:pt>
                  <c:pt idx="28">
                    <c:v>5.5242520000000003E-3</c:v>
                  </c:pt>
                  <c:pt idx="29">
                    <c:v>5.2851720000000003E-3</c:v>
                  </c:pt>
                  <c:pt idx="30">
                    <c:v>5.5141369999999997E-3</c:v>
                  </c:pt>
                  <c:pt idx="31">
                    <c:v>5.4065739999999999E-3</c:v>
                  </c:pt>
                  <c:pt idx="32">
                    <c:v>5.5091360000000004E-3</c:v>
                  </c:pt>
                  <c:pt idx="33">
                    <c:v>5.18317E-3</c:v>
                  </c:pt>
                  <c:pt idx="34">
                    <c:v>5.5062039999999998E-3</c:v>
                  </c:pt>
                  <c:pt idx="35">
                    <c:v>5.3125890000000004E-3</c:v>
                  </c:pt>
                  <c:pt idx="36">
                    <c:v>5.5117159999999998E-3</c:v>
                  </c:pt>
                  <c:pt idx="37">
                    <c:v>5.2132400000000001E-3</c:v>
                  </c:pt>
                  <c:pt idx="38">
                    <c:v>5.5216570000000001E-3</c:v>
                  </c:pt>
                  <c:pt idx="39">
                    <c:v>5.2502590000000002E-3</c:v>
                  </c:pt>
                  <c:pt idx="40">
                    <c:v>5.5213149999999997E-3</c:v>
                  </c:pt>
                  <c:pt idx="41">
                    <c:v>5.3024659999999996E-3</c:v>
                  </c:pt>
                  <c:pt idx="42">
                    <c:v>5.4927409999999998E-3</c:v>
                  </c:pt>
                  <c:pt idx="43">
                    <c:v>5.2611740000000004E-3</c:v>
                  </c:pt>
                  <c:pt idx="44">
                    <c:v>5.5196230000000004E-3</c:v>
                  </c:pt>
                  <c:pt idx="45">
                    <c:v>5.3198280000000004E-3</c:v>
                  </c:pt>
                  <c:pt idx="46">
                    <c:v>5.4839470000000003E-3</c:v>
                  </c:pt>
                  <c:pt idx="47">
                    <c:v>5.3339069999999997E-3</c:v>
                  </c:pt>
                  <c:pt idx="48">
                    <c:v>5.523755E-3</c:v>
                  </c:pt>
                  <c:pt idx="49">
                    <c:v>5.3371629999999998E-3</c:v>
                  </c:pt>
                  <c:pt idx="50">
                    <c:v>5.4906820000000002E-3</c:v>
                  </c:pt>
                  <c:pt idx="51">
                    <c:v>5.4411199999999998E-3</c:v>
                  </c:pt>
                  <c:pt idx="52">
                    <c:v>5.5118980000000003E-3</c:v>
                  </c:pt>
                  <c:pt idx="53">
                    <c:v>5.405155E-3</c:v>
                  </c:pt>
                  <c:pt idx="54">
                    <c:v>5.5090360000000001E-3</c:v>
                  </c:pt>
                  <c:pt idx="55">
                    <c:v>5.4581159999999998E-3</c:v>
                  </c:pt>
                  <c:pt idx="56">
                    <c:v>5.503951E-3</c:v>
                  </c:pt>
                  <c:pt idx="57">
                    <c:v>5.5021740000000003E-3</c:v>
                  </c:pt>
                  <c:pt idx="58">
                    <c:v>5.5095329999999996E-3</c:v>
                  </c:pt>
                  <c:pt idx="59">
                    <c:v>5.4882489999999997E-3</c:v>
                  </c:pt>
                  <c:pt idx="60">
                    <c:v>5.4961180000000004E-3</c:v>
                  </c:pt>
                  <c:pt idx="61">
                    <c:v>5.5225250000000004E-3</c:v>
                  </c:pt>
                  <c:pt idx="62">
                    <c:v>5.5148599999999999E-3</c:v>
                  </c:pt>
                  <c:pt idx="63">
                    <c:v>5.4776540000000002E-3</c:v>
                  </c:pt>
                  <c:pt idx="64">
                    <c:v>5.5026550000000004E-3</c:v>
                  </c:pt>
                  <c:pt idx="65">
                    <c:v>5.5216570000000001E-3</c:v>
                  </c:pt>
                  <c:pt idx="66">
                    <c:v>5.5238919999999999E-3</c:v>
                  </c:pt>
                  <c:pt idx="67">
                    <c:v>5.5126100000000003E-3</c:v>
                  </c:pt>
                  <c:pt idx="68">
                    <c:v>5.5239809999999999E-3</c:v>
                  </c:pt>
                  <c:pt idx="69">
                    <c:v>5.5165850000000001E-3</c:v>
                  </c:pt>
                  <c:pt idx="70">
                    <c:v>5.520713E-3</c:v>
                  </c:pt>
                  <c:pt idx="71">
                    <c:v>5.522206E-3</c:v>
                  </c:pt>
                  <c:pt idx="72">
                    <c:v>5.4967970000000003E-3</c:v>
                  </c:pt>
                  <c:pt idx="73">
                    <c:v>5.5239080000000001E-3</c:v>
                  </c:pt>
                  <c:pt idx="74">
                    <c:v>5.5233460000000002E-3</c:v>
                  </c:pt>
                </c:numCache>
              </c:numRef>
            </c:plus>
            <c:minus>
              <c:numRef>
                <c:f>results!$M$2:$M$76</c:f>
                <c:numCache>
                  <c:formatCode>General</c:formatCode>
                  <c:ptCount val="75"/>
                  <c:pt idx="0">
                    <c:v>5.5240339999999997E-3</c:v>
                  </c:pt>
                  <c:pt idx="1">
                    <c:v>5.5234180000000004E-3</c:v>
                  </c:pt>
                  <c:pt idx="2">
                    <c:v>5.5223149999999999E-3</c:v>
                  </c:pt>
                  <c:pt idx="3">
                    <c:v>5.5016869999999999E-3</c:v>
                  </c:pt>
                  <c:pt idx="4">
                    <c:v>5.5046410000000002E-3</c:v>
                  </c:pt>
                  <c:pt idx="5">
                    <c:v>5.4733250000000002E-3</c:v>
                  </c:pt>
                  <c:pt idx="6">
                    <c:v>5.5240209999999996E-3</c:v>
                  </c:pt>
                  <c:pt idx="7">
                    <c:v>5.457483E-3</c:v>
                  </c:pt>
                  <c:pt idx="8">
                    <c:v>5.5235759999999997E-3</c:v>
                  </c:pt>
                  <c:pt idx="9">
                    <c:v>5.4765899999999999E-3</c:v>
                  </c:pt>
                  <c:pt idx="10">
                    <c:v>5.5026550000000004E-3</c:v>
                  </c:pt>
                  <c:pt idx="11">
                    <c:v>5.446701E-3</c:v>
                  </c:pt>
                  <c:pt idx="12">
                    <c:v>5.522786E-3</c:v>
                  </c:pt>
                  <c:pt idx="13">
                    <c:v>5.5242060000000003E-3</c:v>
                  </c:pt>
                  <c:pt idx="14">
                    <c:v>5.5107890000000003E-3</c:v>
                  </c:pt>
                  <c:pt idx="15">
                    <c:v>5.473693E-3</c:v>
                  </c:pt>
                  <c:pt idx="16">
                    <c:v>5.5215739999999996E-3</c:v>
                  </c:pt>
                  <c:pt idx="17">
                    <c:v>5.473693E-3</c:v>
                  </c:pt>
                  <c:pt idx="18">
                    <c:v>5.5157820000000003E-3</c:v>
                  </c:pt>
                  <c:pt idx="19">
                    <c:v>5.4632750000000001E-3</c:v>
                  </c:pt>
                  <c:pt idx="20">
                    <c:v>5.5040669999999996E-3</c:v>
                  </c:pt>
                  <c:pt idx="21">
                    <c:v>5.4208140000000004E-3</c:v>
                  </c:pt>
                  <c:pt idx="22">
                    <c:v>5.5147809999999998E-3</c:v>
                  </c:pt>
                  <c:pt idx="23">
                    <c:v>5.4178799999999999E-3</c:v>
                  </c:pt>
                  <c:pt idx="24">
                    <c:v>5.5056539999999996E-3</c:v>
                  </c:pt>
                  <c:pt idx="25">
                    <c:v>5.3704E-3</c:v>
                  </c:pt>
                  <c:pt idx="26">
                    <c:v>5.5235759999999997E-3</c:v>
                  </c:pt>
                  <c:pt idx="27">
                    <c:v>5.3687700000000001E-3</c:v>
                  </c:pt>
                  <c:pt idx="28">
                    <c:v>5.5242520000000003E-3</c:v>
                  </c:pt>
                  <c:pt idx="29">
                    <c:v>5.2851720000000003E-3</c:v>
                  </c:pt>
                  <c:pt idx="30">
                    <c:v>5.5141369999999997E-3</c:v>
                  </c:pt>
                  <c:pt idx="31">
                    <c:v>5.4065739999999999E-3</c:v>
                  </c:pt>
                  <c:pt idx="32">
                    <c:v>5.5091360000000004E-3</c:v>
                  </c:pt>
                  <c:pt idx="33">
                    <c:v>5.18317E-3</c:v>
                  </c:pt>
                  <c:pt idx="34">
                    <c:v>5.5062039999999998E-3</c:v>
                  </c:pt>
                  <c:pt idx="35">
                    <c:v>5.3125890000000004E-3</c:v>
                  </c:pt>
                  <c:pt idx="36">
                    <c:v>5.5117159999999998E-3</c:v>
                  </c:pt>
                  <c:pt idx="37">
                    <c:v>5.2132400000000001E-3</c:v>
                  </c:pt>
                  <c:pt idx="38">
                    <c:v>5.5216570000000001E-3</c:v>
                  </c:pt>
                  <c:pt idx="39">
                    <c:v>5.2502590000000002E-3</c:v>
                  </c:pt>
                  <c:pt idx="40">
                    <c:v>5.5213149999999997E-3</c:v>
                  </c:pt>
                  <c:pt idx="41">
                    <c:v>5.3024659999999996E-3</c:v>
                  </c:pt>
                  <c:pt idx="42">
                    <c:v>5.4927409999999998E-3</c:v>
                  </c:pt>
                  <c:pt idx="43">
                    <c:v>5.2611740000000004E-3</c:v>
                  </c:pt>
                  <c:pt idx="44">
                    <c:v>5.5196230000000004E-3</c:v>
                  </c:pt>
                  <c:pt idx="45">
                    <c:v>5.3198280000000004E-3</c:v>
                  </c:pt>
                  <c:pt idx="46">
                    <c:v>5.4839470000000003E-3</c:v>
                  </c:pt>
                  <c:pt idx="47">
                    <c:v>5.3339069999999997E-3</c:v>
                  </c:pt>
                  <c:pt idx="48">
                    <c:v>5.523755E-3</c:v>
                  </c:pt>
                  <c:pt idx="49">
                    <c:v>5.3371629999999998E-3</c:v>
                  </c:pt>
                  <c:pt idx="50">
                    <c:v>5.4906820000000002E-3</c:v>
                  </c:pt>
                  <c:pt idx="51">
                    <c:v>5.4411199999999998E-3</c:v>
                  </c:pt>
                  <c:pt idx="52">
                    <c:v>5.5118980000000003E-3</c:v>
                  </c:pt>
                  <c:pt idx="53">
                    <c:v>5.405155E-3</c:v>
                  </c:pt>
                  <c:pt idx="54">
                    <c:v>5.5090360000000001E-3</c:v>
                  </c:pt>
                  <c:pt idx="55">
                    <c:v>5.4581159999999998E-3</c:v>
                  </c:pt>
                  <c:pt idx="56">
                    <c:v>5.503951E-3</c:v>
                  </c:pt>
                  <c:pt idx="57">
                    <c:v>5.5021740000000003E-3</c:v>
                  </c:pt>
                  <c:pt idx="58">
                    <c:v>5.5095329999999996E-3</c:v>
                  </c:pt>
                  <c:pt idx="59">
                    <c:v>5.4882489999999997E-3</c:v>
                  </c:pt>
                  <c:pt idx="60">
                    <c:v>5.4961180000000004E-3</c:v>
                  </c:pt>
                  <c:pt idx="61">
                    <c:v>5.5225250000000004E-3</c:v>
                  </c:pt>
                  <c:pt idx="62">
                    <c:v>5.5148599999999999E-3</c:v>
                  </c:pt>
                  <c:pt idx="63">
                    <c:v>5.4776540000000002E-3</c:v>
                  </c:pt>
                  <c:pt idx="64">
                    <c:v>5.5026550000000004E-3</c:v>
                  </c:pt>
                  <c:pt idx="65">
                    <c:v>5.5216570000000001E-3</c:v>
                  </c:pt>
                  <c:pt idx="66">
                    <c:v>5.5238919999999999E-3</c:v>
                  </c:pt>
                  <c:pt idx="67">
                    <c:v>5.5126100000000003E-3</c:v>
                  </c:pt>
                  <c:pt idx="68">
                    <c:v>5.5239809999999999E-3</c:v>
                  </c:pt>
                  <c:pt idx="69">
                    <c:v>5.5165850000000001E-3</c:v>
                  </c:pt>
                  <c:pt idx="70">
                    <c:v>5.520713E-3</c:v>
                  </c:pt>
                  <c:pt idx="71">
                    <c:v>5.522206E-3</c:v>
                  </c:pt>
                  <c:pt idx="72">
                    <c:v>5.4967970000000003E-3</c:v>
                  </c:pt>
                  <c:pt idx="73">
                    <c:v>5.5239080000000001E-3</c:v>
                  </c:pt>
                  <c:pt idx="74">
                    <c:v>5.5233460000000002E-3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results!$B$2:$B$76</c:f>
              <c:numCache>
                <c:formatCode>General</c:formatCode>
                <c:ptCount val="75"/>
                <c:pt idx="0">
                  <c:v>0.50463867200000001</c:v>
                </c:pt>
                <c:pt idx="1">
                  <c:v>0.49121093799999999</c:v>
                </c:pt>
                <c:pt idx="2">
                  <c:v>0.51330566399999999</c:v>
                </c:pt>
                <c:pt idx="3">
                  <c:v>0.45483398400000002</c:v>
                </c:pt>
                <c:pt idx="4">
                  <c:v>0.45788574199999998</c:v>
                </c:pt>
                <c:pt idx="5">
                  <c:v>0.56774902299999996</c:v>
                </c:pt>
                <c:pt idx="6">
                  <c:v>0.49523925800000002</c:v>
                </c:pt>
                <c:pt idx="7">
                  <c:v>0.42248535199999998</c:v>
                </c:pt>
                <c:pt idx="8">
                  <c:v>0.49206543000000003</c:v>
                </c:pt>
                <c:pt idx="9">
                  <c:v>0.56555175800000002</c:v>
                </c:pt>
                <c:pt idx="10">
                  <c:v>0.45581054700000001</c:v>
                </c:pt>
                <c:pt idx="11">
                  <c:v>0.41650390599999998</c:v>
                </c:pt>
                <c:pt idx="12">
                  <c:v>0.51159668000000003</c:v>
                </c:pt>
                <c:pt idx="13">
                  <c:v>0.50244140599999998</c:v>
                </c:pt>
                <c:pt idx="14">
                  <c:v>0.46508789099999998</c:v>
                </c:pt>
                <c:pt idx="15">
                  <c:v>0.43249511699999998</c:v>
                </c:pt>
                <c:pt idx="16">
                  <c:v>0.515625</c:v>
                </c:pt>
                <c:pt idx="17">
                  <c:v>0.43249511699999998</c:v>
                </c:pt>
                <c:pt idx="18">
                  <c:v>0.47229003899999999</c:v>
                </c:pt>
                <c:pt idx="19">
                  <c:v>0.42590331999999997</c:v>
                </c:pt>
                <c:pt idx="20">
                  <c:v>0.54272460899999997</c:v>
                </c:pt>
                <c:pt idx="21">
                  <c:v>0.40368652300000002</c:v>
                </c:pt>
                <c:pt idx="22">
                  <c:v>0.470703125</c:v>
                </c:pt>
                <c:pt idx="23">
                  <c:v>0.40234375</c:v>
                </c:pt>
                <c:pt idx="24">
                  <c:v>0.541015625</c:v>
                </c:pt>
                <c:pt idx="25">
                  <c:v>0.3828125</c:v>
                </c:pt>
                <c:pt idx="26">
                  <c:v>0.49206543000000003</c:v>
                </c:pt>
                <c:pt idx="27">
                  <c:v>0.38220214800000002</c:v>
                </c:pt>
                <c:pt idx="28">
                  <c:v>0.50134277299999996</c:v>
                </c:pt>
                <c:pt idx="29">
                  <c:v>0.35449218799999999</c:v>
                </c:pt>
                <c:pt idx="30">
                  <c:v>0.53027343800000004</c:v>
                </c:pt>
                <c:pt idx="31">
                  <c:v>0.39733886699999998</c:v>
                </c:pt>
                <c:pt idx="32">
                  <c:v>0.46301269499999997</c:v>
                </c:pt>
                <c:pt idx="33">
                  <c:v>0.32702636699999998</c:v>
                </c:pt>
                <c:pt idx="34">
                  <c:v>0.54040527299999996</c:v>
                </c:pt>
                <c:pt idx="35">
                  <c:v>0.36291503899999999</c:v>
                </c:pt>
                <c:pt idx="36">
                  <c:v>0.46630859400000002</c:v>
                </c:pt>
                <c:pt idx="37">
                  <c:v>0.33459472699999998</c:v>
                </c:pt>
                <c:pt idx="38">
                  <c:v>0.48461914099999998</c:v>
                </c:pt>
                <c:pt idx="39">
                  <c:v>0.34448242200000001</c:v>
                </c:pt>
                <c:pt idx="40">
                  <c:v>0.51635742200000001</c:v>
                </c:pt>
                <c:pt idx="41">
                  <c:v>0.35974121100000001</c:v>
                </c:pt>
                <c:pt idx="42">
                  <c:v>0.44665527300000002</c:v>
                </c:pt>
                <c:pt idx="43">
                  <c:v>0.34753418000000003</c:v>
                </c:pt>
                <c:pt idx="44">
                  <c:v>0.52050781300000004</c:v>
                </c:pt>
                <c:pt idx="45">
                  <c:v>0.365234375</c:v>
                </c:pt>
                <c:pt idx="46">
                  <c:v>0.43969726599999998</c:v>
                </c:pt>
                <c:pt idx="47">
                  <c:v>0.36987304700000001</c:v>
                </c:pt>
                <c:pt idx="48">
                  <c:v>0.49316406299999999</c:v>
                </c:pt>
                <c:pt idx="49">
                  <c:v>0.37097168000000003</c:v>
                </c:pt>
                <c:pt idx="50">
                  <c:v>0.44494628899999999</c:v>
                </c:pt>
                <c:pt idx="51">
                  <c:v>0.41357421900000002</c:v>
                </c:pt>
                <c:pt idx="52">
                  <c:v>0.46655273400000002</c:v>
                </c:pt>
                <c:pt idx="53">
                  <c:v>0.39672851599999998</c:v>
                </c:pt>
                <c:pt idx="54">
                  <c:v>0.462890625</c:v>
                </c:pt>
                <c:pt idx="55">
                  <c:v>0.42285156299999999</c:v>
                </c:pt>
                <c:pt idx="56">
                  <c:v>0.45715331999999997</c:v>
                </c:pt>
                <c:pt idx="57">
                  <c:v>0.45532226599999998</c:v>
                </c:pt>
                <c:pt idx="58">
                  <c:v>0.46350097699999998</c:v>
                </c:pt>
                <c:pt idx="59">
                  <c:v>0.44299316399999999</c:v>
                </c:pt>
                <c:pt idx="60">
                  <c:v>0.44958496100000001</c:v>
                </c:pt>
                <c:pt idx="61">
                  <c:v>0.48742675800000002</c:v>
                </c:pt>
                <c:pt idx="62">
                  <c:v>0.47082519499999997</c:v>
                </c:pt>
                <c:pt idx="63">
                  <c:v>0.43518066399999999</c:v>
                </c:pt>
                <c:pt idx="64">
                  <c:v>0.45581054700000001</c:v>
                </c:pt>
                <c:pt idx="65">
                  <c:v>0.48461914099999998</c:v>
                </c:pt>
                <c:pt idx="66">
                  <c:v>0.494140625</c:v>
                </c:pt>
                <c:pt idx="67">
                  <c:v>0.46752929700000001</c:v>
                </c:pt>
                <c:pt idx="68">
                  <c:v>0.50512695299999999</c:v>
                </c:pt>
                <c:pt idx="69">
                  <c:v>0.47363281299999999</c:v>
                </c:pt>
                <c:pt idx="70">
                  <c:v>0.48205566399999999</c:v>
                </c:pt>
                <c:pt idx="71">
                  <c:v>0.486328125</c:v>
                </c:pt>
                <c:pt idx="72">
                  <c:v>0.54980468800000004</c:v>
                </c:pt>
                <c:pt idx="73">
                  <c:v>0.49426269499999997</c:v>
                </c:pt>
                <c:pt idx="74">
                  <c:v>0.49084472699999998</c:v>
                </c:pt>
              </c:numCache>
            </c:numRef>
          </c:yVal>
          <c:smooth val="0"/>
          <c:extLst>
            <c:ext xmlns:c16="http://schemas.microsoft.com/office/drawing/2014/chart" uri="{C3380CC4-5D6E-409C-BE32-E72D297353CC}">
              <c16:uniqueId val="{00000000-C9A3-44DF-B1DB-0938EB0DAA62}"/>
            </c:ext>
          </c:extLst>
        </c:ser>
        <c:ser>
          <c:idx val="1"/>
          <c:order val="1"/>
          <c:tx>
            <c:v>series2</c:v>
          </c:tx>
          <c:spPr>
            <a:ln w="25400" cap="rnd">
              <a:noFill/>
              <a:round/>
            </a:ln>
            <a:effectLst/>
          </c:spPr>
          <c:marker>
            <c:symbol val="square"/>
            <c:size val="4"/>
            <c:spPr>
              <a:solidFill>
                <a:schemeClr val="accent1"/>
              </a:solidFill>
              <a:ln w="9525">
                <a:solidFill>
                  <a:schemeClr val="accent2"/>
                </a:solidFill>
              </a:ln>
              <a:effectLst/>
            </c:spPr>
          </c:marker>
          <c:errBars>
            <c:errDir val="y"/>
            <c:errBarType val="both"/>
            <c:errValType val="cust"/>
            <c:noEndCap val="0"/>
            <c:plus>
              <c:numRef>
                <c:f>results!$N$2:$N$76</c:f>
                <c:numCache>
                  <c:formatCode>General</c:formatCode>
                  <c:ptCount val="75"/>
                  <c:pt idx="0">
                    <c:v>5.523025E-3</c:v>
                  </c:pt>
                  <c:pt idx="1">
                    <c:v>5.523465E-3</c:v>
                  </c:pt>
                  <c:pt idx="2">
                    <c:v>5.5173490000000004E-3</c:v>
                  </c:pt>
                  <c:pt idx="3">
                    <c:v>5.4662679999999998E-3</c:v>
                  </c:pt>
                  <c:pt idx="4">
                    <c:v>5.5180719999999997E-3</c:v>
                  </c:pt>
                  <c:pt idx="5">
                    <c:v>5.5185119999999997E-3</c:v>
                  </c:pt>
                  <c:pt idx="6">
                    <c:v>5.520713E-3</c:v>
                  </c:pt>
                  <c:pt idx="7">
                    <c:v>5.2444889999999997E-3</c:v>
                  </c:pt>
                  <c:pt idx="8">
                    <c:v>5.4363170000000004E-3</c:v>
                  </c:pt>
                  <c:pt idx="9">
                    <c:v>5.5164419999999999E-3</c:v>
                  </c:pt>
                  <c:pt idx="10">
                    <c:v>5.5233699999999997E-3</c:v>
                  </c:pt>
                  <c:pt idx="11">
                    <c:v>5.1624449999999999E-3</c:v>
                  </c:pt>
                  <c:pt idx="12">
                    <c:v>5.3877439999999999E-3</c:v>
                  </c:pt>
                  <c:pt idx="13">
                    <c:v>5.3471070000000002E-3</c:v>
                  </c:pt>
                  <c:pt idx="14">
                    <c:v>5.5185119999999997E-3</c:v>
                  </c:pt>
                  <c:pt idx="15">
                    <c:v>5.2027430000000001E-3</c:v>
                  </c:pt>
                  <c:pt idx="16">
                    <c:v>5.3284120000000003E-3</c:v>
                  </c:pt>
                  <c:pt idx="17">
                    <c:v>5.1151110000000003E-3</c:v>
                  </c:pt>
                  <c:pt idx="18">
                    <c:v>5.5064229999999999E-3</c:v>
                  </c:pt>
                  <c:pt idx="19">
                    <c:v>5.3004910000000001E-3</c:v>
                  </c:pt>
                  <c:pt idx="20">
                    <c:v>5.3220860000000002E-3</c:v>
                  </c:pt>
                  <c:pt idx="21">
                    <c:v>5.1216819999999998E-3</c:v>
                  </c:pt>
                  <c:pt idx="22">
                    <c:v>5.5071749999999996E-3</c:v>
                  </c:pt>
                  <c:pt idx="23">
                    <c:v>5.2084920000000003E-3</c:v>
                  </c:pt>
                  <c:pt idx="24">
                    <c:v>5.4178799999999999E-3</c:v>
                  </c:pt>
                  <c:pt idx="25">
                    <c:v>5.2041860000000004E-3</c:v>
                  </c:pt>
                  <c:pt idx="26">
                    <c:v>5.4802610000000002E-3</c:v>
                  </c:pt>
                  <c:pt idx="27">
                    <c:v>5.2628980000000002E-3</c:v>
                  </c:pt>
                  <c:pt idx="28">
                    <c:v>5.523137E-3</c:v>
                  </c:pt>
                  <c:pt idx="29">
                    <c:v>5.1920559999999996E-3</c:v>
                  </c:pt>
                  <c:pt idx="30">
                    <c:v>5.4432359999999997E-3</c:v>
                  </c:pt>
                  <c:pt idx="31">
                    <c:v>5.3152709999999999E-3</c:v>
                  </c:pt>
                  <c:pt idx="32">
                    <c:v>5.4672490000000004E-3</c:v>
                  </c:pt>
                  <c:pt idx="33">
                    <c:v>5.1945020000000001E-3</c:v>
                  </c:pt>
                  <c:pt idx="34">
                    <c:v>5.4787059999999999E-3</c:v>
                  </c:pt>
                  <c:pt idx="35">
                    <c:v>5.3258200000000002E-3</c:v>
                  </c:pt>
                  <c:pt idx="36">
                    <c:v>5.4646809999999999E-3</c:v>
                  </c:pt>
                  <c:pt idx="37">
                    <c:v>5.288849E-3</c:v>
                  </c:pt>
                  <c:pt idx="38">
                    <c:v>5.5211360000000003E-3</c:v>
                  </c:pt>
                  <c:pt idx="39">
                    <c:v>5.315653E-3</c:v>
                  </c:pt>
                  <c:pt idx="40">
                    <c:v>5.5157069999999999E-3</c:v>
                  </c:pt>
                  <c:pt idx="41">
                    <c:v>5.3840509999999999E-3</c:v>
                  </c:pt>
                  <c:pt idx="42">
                    <c:v>5.4764109999999996E-3</c:v>
                  </c:pt>
                  <c:pt idx="43">
                    <c:v>5.3205819999999999E-3</c:v>
                  </c:pt>
                  <c:pt idx="44">
                    <c:v>5.5143809999999996E-3</c:v>
                  </c:pt>
                  <c:pt idx="45">
                    <c:v>5.3601480000000003E-3</c:v>
                  </c:pt>
                  <c:pt idx="46">
                    <c:v>5.4799180000000003E-3</c:v>
                  </c:pt>
                  <c:pt idx="47">
                    <c:v>5.4278349999999998E-3</c:v>
                  </c:pt>
                  <c:pt idx="48">
                    <c:v>5.4469289999999997E-3</c:v>
                  </c:pt>
                  <c:pt idx="49">
                    <c:v>5.3631599999999996E-3</c:v>
                  </c:pt>
                  <c:pt idx="50">
                    <c:v>5.508733E-3</c:v>
                  </c:pt>
                  <c:pt idx="51">
                    <c:v>5.4880939999999998E-3</c:v>
                  </c:pt>
                  <c:pt idx="52">
                    <c:v>5.4239650000000002E-3</c:v>
                  </c:pt>
                  <c:pt idx="53">
                    <c:v>5.4394550000000002E-3</c:v>
                  </c:pt>
                  <c:pt idx="54">
                    <c:v>5.5021740000000003E-3</c:v>
                  </c:pt>
                  <c:pt idx="55">
                    <c:v>5.4769459999999999E-3</c:v>
                  </c:pt>
                  <c:pt idx="56">
                    <c:v>5.405155E-3</c:v>
                  </c:pt>
                  <c:pt idx="57">
                    <c:v>5.5224219999999999E-3</c:v>
                  </c:pt>
                  <c:pt idx="58">
                    <c:v>5.4740600000000002E-3</c:v>
                  </c:pt>
                  <c:pt idx="59">
                    <c:v>5.4636779999999996E-3</c:v>
                  </c:pt>
                  <c:pt idx="60">
                    <c:v>5.4288540000000003E-3</c:v>
                  </c:pt>
                  <c:pt idx="61">
                    <c:v>5.5208089999999998E-3</c:v>
                  </c:pt>
                  <c:pt idx="62">
                    <c:v>5.5139719999999998E-3</c:v>
                  </c:pt>
                  <c:pt idx="63">
                    <c:v>5.4802610000000002E-3</c:v>
                  </c:pt>
                  <c:pt idx="64">
                    <c:v>5.4664650000000002E-3</c:v>
                  </c:pt>
                  <c:pt idx="65">
                    <c:v>5.5238090000000002E-3</c:v>
                  </c:pt>
                  <c:pt idx="66">
                    <c:v>5.5198419999999996E-3</c:v>
                  </c:pt>
                  <c:pt idx="67">
                    <c:v>5.5170059999999996E-3</c:v>
                  </c:pt>
                  <c:pt idx="68">
                    <c:v>5.5000680000000003E-3</c:v>
                  </c:pt>
                  <c:pt idx="69">
                    <c:v>5.5238919999999999E-3</c:v>
                  </c:pt>
                  <c:pt idx="70">
                    <c:v>5.5037180000000003E-3</c:v>
                  </c:pt>
                  <c:pt idx="71">
                    <c:v>5.5206639999999998E-3</c:v>
                  </c:pt>
                  <c:pt idx="72">
                    <c:v>5.5192849999999996E-3</c:v>
                  </c:pt>
                  <c:pt idx="73">
                    <c:v>5.5198959999999998E-3</c:v>
                  </c:pt>
                  <c:pt idx="74">
                    <c:v>5.4983940000000002E-3</c:v>
                  </c:pt>
                </c:numCache>
              </c:numRef>
            </c:plus>
            <c:minus>
              <c:numRef>
                <c:f>results!$N$2:$N$76</c:f>
                <c:numCache>
                  <c:formatCode>General</c:formatCode>
                  <c:ptCount val="75"/>
                  <c:pt idx="0">
                    <c:v>5.523025E-3</c:v>
                  </c:pt>
                  <c:pt idx="1">
                    <c:v>5.523465E-3</c:v>
                  </c:pt>
                  <c:pt idx="2">
                    <c:v>5.5173490000000004E-3</c:v>
                  </c:pt>
                  <c:pt idx="3">
                    <c:v>5.4662679999999998E-3</c:v>
                  </c:pt>
                  <c:pt idx="4">
                    <c:v>5.5180719999999997E-3</c:v>
                  </c:pt>
                  <c:pt idx="5">
                    <c:v>5.5185119999999997E-3</c:v>
                  </c:pt>
                  <c:pt idx="6">
                    <c:v>5.520713E-3</c:v>
                  </c:pt>
                  <c:pt idx="7">
                    <c:v>5.2444889999999997E-3</c:v>
                  </c:pt>
                  <c:pt idx="8">
                    <c:v>5.4363170000000004E-3</c:v>
                  </c:pt>
                  <c:pt idx="9">
                    <c:v>5.5164419999999999E-3</c:v>
                  </c:pt>
                  <c:pt idx="10">
                    <c:v>5.5233699999999997E-3</c:v>
                  </c:pt>
                  <c:pt idx="11">
                    <c:v>5.1624449999999999E-3</c:v>
                  </c:pt>
                  <c:pt idx="12">
                    <c:v>5.3877439999999999E-3</c:v>
                  </c:pt>
                  <c:pt idx="13">
                    <c:v>5.3471070000000002E-3</c:v>
                  </c:pt>
                  <c:pt idx="14">
                    <c:v>5.5185119999999997E-3</c:v>
                  </c:pt>
                  <c:pt idx="15">
                    <c:v>5.2027430000000001E-3</c:v>
                  </c:pt>
                  <c:pt idx="16">
                    <c:v>5.3284120000000003E-3</c:v>
                  </c:pt>
                  <c:pt idx="17">
                    <c:v>5.1151110000000003E-3</c:v>
                  </c:pt>
                  <c:pt idx="18">
                    <c:v>5.5064229999999999E-3</c:v>
                  </c:pt>
                  <c:pt idx="19">
                    <c:v>5.3004910000000001E-3</c:v>
                  </c:pt>
                  <c:pt idx="20">
                    <c:v>5.3220860000000002E-3</c:v>
                  </c:pt>
                  <c:pt idx="21">
                    <c:v>5.1216819999999998E-3</c:v>
                  </c:pt>
                  <c:pt idx="22">
                    <c:v>5.5071749999999996E-3</c:v>
                  </c:pt>
                  <c:pt idx="23">
                    <c:v>5.2084920000000003E-3</c:v>
                  </c:pt>
                  <c:pt idx="24">
                    <c:v>5.4178799999999999E-3</c:v>
                  </c:pt>
                  <c:pt idx="25">
                    <c:v>5.2041860000000004E-3</c:v>
                  </c:pt>
                  <c:pt idx="26">
                    <c:v>5.4802610000000002E-3</c:v>
                  </c:pt>
                  <c:pt idx="27">
                    <c:v>5.2628980000000002E-3</c:v>
                  </c:pt>
                  <c:pt idx="28">
                    <c:v>5.523137E-3</c:v>
                  </c:pt>
                  <c:pt idx="29">
                    <c:v>5.1920559999999996E-3</c:v>
                  </c:pt>
                  <c:pt idx="30">
                    <c:v>5.4432359999999997E-3</c:v>
                  </c:pt>
                  <c:pt idx="31">
                    <c:v>5.3152709999999999E-3</c:v>
                  </c:pt>
                  <c:pt idx="32">
                    <c:v>5.4672490000000004E-3</c:v>
                  </c:pt>
                  <c:pt idx="33">
                    <c:v>5.1945020000000001E-3</c:v>
                  </c:pt>
                  <c:pt idx="34">
                    <c:v>5.4787059999999999E-3</c:v>
                  </c:pt>
                  <c:pt idx="35">
                    <c:v>5.3258200000000002E-3</c:v>
                  </c:pt>
                  <c:pt idx="36">
                    <c:v>5.4646809999999999E-3</c:v>
                  </c:pt>
                  <c:pt idx="37">
                    <c:v>5.288849E-3</c:v>
                  </c:pt>
                  <c:pt idx="38">
                    <c:v>5.5211360000000003E-3</c:v>
                  </c:pt>
                  <c:pt idx="39">
                    <c:v>5.315653E-3</c:v>
                  </c:pt>
                  <c:pt idx="40">
                    <c:v>5.5157069999999999E-3</c:v>
                  </c:pt>
                  <c:pt idx="41">
                    <c:v>5.3840509999999999E-3</c:v>
                  </c:pt>
                  <c:pt idx="42">
                    <c:v>5.4764109999999996E-3</c:v>
                  </c:pt>
                  <c:pt idx="43">
                    <c:v>5.3205819999999999E-3</c:v>
                  </c:pt>
                  <c:pt idx="44">
                    <c:v>5.5143809999999996E-3</c:v>
                  </c:pt>
                  <c:pt idx="45">
                    <c:v>5.3601480000000003E-3</c:v>
                  </c:pt>
                  <c:pt idx="46">
                    <c:v>5.4799180000000003E-3</c:v>
                  </c:pt>
                  <c:pt idx="47">
                    <c:v>5.4278349999999998E-3</c:v>
                  </c:pt>
                  <c:pt idx="48">
                    <c:v>5.4469289999999997E-3</c:v>
                  </c:pt>
                  <c:pt idx="49">
                    <c:v>5.3631599999999996E-3</c:v>
                  </c:pt>
                  <c:pt idx="50">
                    <c:v>5.508733E-3</c:v>
                  </c:pt>
                  <c:pt idx="51">
                    <c:v>5.4880939999999998E-3</c:v>
                  </c:pt>
                  <c:pt idx="52">
                    <c:v>5.4239650000000002E-3</c:v>
                  </c:pt>
                  <c:pt idx="53">
                    <c:v>5.4394550000000002E-3</c:v>
                  </c:pt>
                  <c:pt idx="54">
                    <c:v>5.5021740000000003E-3</c:v>
                  </c:pt>
                  <c:pt idx="55">
                    <c:v>5.4769459999999999E-3</c:v>
                  </c:pt>
                  <c:pt idx="56">
                    <c:v>5.405155E-3</c:v>
                  </c:pt>
                  <c:pt idx="57">
                    <c:v>5.5224219999999999E-3</c:v>
                  </c:pt>
                  <c:pt idx="58">
                    <c:v>5.4740600000000002E-3</c:v>
                  </c:pt>
                  <c:pt idx="59">
                    <c:v>5.4636779999999996E-3</c:v>
                  </c:pt>
                  <c:pt idx="60">
                    <c:v>5.4288540000000003E-3</c:v>
                  </c:pt>
                  <c:pt idx="61">
                    <c:v>5.5208089999999998E-3</c:v>
                  </c:pt>
                  <c:pt idx="62">
                    <c:v>5.5139719999999998E-3</c:v>
                  </c:pt>
                  <c:pt idx="63">
                    <c:v>5.4802610000000002E-3</c:v>
                  </c:pt>
                  <c:pt idx="64">
                    <c:v>5.4664650000000002E-3</c:v>
                  </c:pt>
                  <c:pt idx="65">
                    <c:v>5.5238090000000002E-3</c:v>
                  </c:pt>
                  <c:pt idx="66">
                    <c:v>5.5198419999999996E-3</c:v>
                  </c:pt>
                  <c:pt idx="67">
                    <c:v>5.5170059999999996E-3</c:v>
                  </c:pt>
                  <c:pt idx="68">
                    <c:v>5.5000680000000003E-3</c:v>
                  </c:pt>
                  <c:pt idx="69">
                    <c:v>5.5238919999999999E-3</c:v>
                  </c:pt>
                  <c:pt idx="70">
                    <c:v>5.5037180000000003E-3</c:v>
                  </c:pt>
                  <c:pt idx="71">
                    <c:v>5.5206639999999998E-3</c:v>
                  </c:pt>
                  <c:pt idx="72">
                    <c:v>5.5192849999999996E-3</c:v>
                  </c:pt>
                  <c:pt idx="73">
                    <c:v>5.5198959999999998E-3</c:v>
                  </c:pt>
                  <c:pt idx="74">
                    <c:v>5.4983940000000002E-3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results!$C$2:$C$76</c:f>
              <c:numCache>
                <c:formatCode>General</c:formatCode>
                <c:ptCount val="75"/>
                <c:pt idx="0">
                  <c:v>0.48937988300000002</c:v>
                </c:pt>
                <c:pt idx="1">
                  <c:v>0.49145507799999999</c:v>
                </c:pt>
                <c:pt idx="2">
                  <c:v>0.52502441399999999</c:v>
                </c:pt>
                <c:pt idx="3">
                  <c:v>0.427734375</c:v>
                </c:pt>
                <c:pt idx="4">
                  <c:v>0.52368164100000003</c:v>
                </c:pt>
                <c:pt idx="5">
                  <c:v>0.52282714799999996</c:v>
                </c:pt>
                <c:pt idx="6">
                  <c:v>0.51794433600000001</c:v>
                </c:pt>
                <c:pt idx="7">
                  <c:v>0.34289550800000002</c:v>
                </c:pt>
                <c:pt idx="8">
                  <c:v>0.58886718800000004</c:v>
                </c:pt>
                <c:pt idx="9">
                  <c:v>0.47338867200000001</c:v>
                </c:pt>
                <c:pt idx="10">
                  <c:v>0.50903320299999999</c:v>
                </c:pt>
                <c:pt idx="11">
                  <c:v>0.32202148400000002</c:v>
                </c:pt>
                <c:pt idx="12">
                  <c:v>0.61047363300000002</c:v>
                </c:pt>
                <c:pt idx="13">
                  <c:v>0.37438964800000002</c:v>
                </c:pt>
                <c:pt idx="14">
                  <c:v>0.52282714799999996</c:v>
                </c:pt>
                <c:pt idx="15">
                  <c:v>0.33190918000000003</c:v>
                </c:pt>
                <c:pt idx="16">
                  <c:v>0.63195800800000002</c:v>
                </c:pt>
                <c:pt idx="17">
                  <c:v>0.31115722699999998</c:v>
                </c:pt>
                <c:pt idx="18">
                  <c:v>0.54016113300000002</c:v>
                </c:pt>
                <c:pt idx="19">
                  <c:v>0.35913085900000002</c:v>
                </c:pt>
                <c:pt idx="20">
                  <c:v>0.63403320299999999</c:v>
                </c:pt>
                <c:pt idx="21">
                  <c:v>0.31262206999999997</c:v>
                </c:pt>
                <c:pt idx="22">
                  <c:v>0.53930664100000003</c:v>
                </c:pt>
                <c:pt idx="23">
                  <c:v>0.33337402300000002</c:v>
                </c:pt>
                <c:pt idx="24">
                  <c:v>0.59765625</c:v>
                </c:pt>
                <c:pt idx="25">
                  <c:v>0.33227539099999998</c:v>
                </c:pt>
                <c:pt idx="26">
                  <c:v>0.56298828099999998</c:v>
                </c:pt>
                <c:pt idx="27">
                  <c:v>0.34802246100000001</c:v>
                </c:pt>
                <c:pt idx="28">
                  <c:v>0.51013183600000001</c:v>
                </c:pt>
                <c:pt idx="29">
                  <c:v>0.32922363300000002</c:v>
                </c:pt>
                <c:pt idx="30">
                  <c:v>0.58532714799999996</c:v>
                </c:pt>
                <c:pt idx="31">
                  <c:v>0.36376953099999998</c:v>
                </c:pt>
                <c:pt idx="32">
                  <c:v>0.42834472699999998</c:v>
                </c:pt>
                <c:pt idx="33">
                  <c:v>0.32983398400000002</c:v>
                </c:pt>
                <c:pt idx="34">
                  <c:v>0.56408691399999999</c:v>
                </c:pt>
                <c:pt idx="35">
                  <c:v>0.3671875</c:v>
                </c:pt>
                <c:pt idx="36">
                  <c:v>0.42675781299999999</c:v>
                </c:pt>
                <c:pt idx="37">
                  <c:v>0.35559081999999997</c:v>
                </c:pt>
                <c:pt idx="38">
                  <c:v>0.48315429700000001</c:v>
                </c:pt>
                <c:pt idx="39">
                  <c:v>0.36389160199999998</c:v>
                </c:pt>
                <c:pt idx="40">
                  <c:v>0.47216796900000002</c:v>
                </c:pt>
                <c:pt idx="41">
                  <c:v>0.38806152300000002</c:v>
                </c:pt>
                <c:pt idx="42">
                  <c:v>0.43432617200000001</c:v>
                </c:pt>
                <c:pt idx="43">
                  <c:v>0.36547851599999998</c:v>
                </c:pt>
                <c:pt idx="44">
                  <c:v>0.47009277300000002</c:v>
                </c:pt>
                <c:pt idx="45">
                  <c:v>0.37902831999999997</c:v>
                </c:pt>
                <c:pt idx="46">
                  <c:v>0.43676757799999999</c:v>
                </c:pt>
                <c:pt idx="47">
                  <c:v>0.40698242200000001</c:v>
                </c:pt>
                <c:pt idx="48">
                  <c:v>0.41662597699999998</c:v>
                </c:pt>
                <c:pt idx="49">
                  <c:v>0.38012695299999999</c:v>
                </c:pt>
                <c:pt idx="50">
                  <c:v>0.46252441399999999</c:v>
                </c:pt>
                <c:pt idx="51">
                  <c:v>0.44287109400000002</c:v>
                </c:pt>
                <c:pt idx="52">
                  <c:v>0.40515136699999998</c:v>
                </c:pt>
                <c:pt idx="53">
                  <c:v>0.41271972699999998</c:v>
                </c:pt>
                <c:pt idx="54">
                  <c:v>0.45532226599999998</c:v>
                </c:pt>
                <c:pt idx="55">
                  <c:v>0.43469238300000002</c:v>
                </c:pt>
                <c:pt idx="56">
                  <c:v>0.39672851599999998</c:v>
                </c:pt>
                <c:pt idx="57">
                  <c:v>0.48706054700000001</c:v>
                </c:pt>
                <c:pt idx="58">
                  <c:v>0.43273925800000002</c:v>
                </c:pt>
                <c:pt idx="59">
                  <c:v>0.42614746100000001</c:v>
                </c:pt>
                <c:pt idx="60">
                  <c:v>0.40747070299999999</c:v>
                </c:pt>
                <c:pt idx="61">
                  <c:v>0.51770019499999997</c:v>
                </c:pt>
                <c:pt idx="62">
                  <c:v>0.46948242200000001</c:v>
                </c:pt>
                <c:pt idx="63">
                  <c:v>0.43701171900000002</c:v>
                </c:pt>
                <c:pt idx="64">
                  <c:v>0.42785644499999997</c:v>
                </c:pt>
                <c:pt idx="65">
                  <c:v>0.50646972700000004</c:v>
                </c:pt>
                <c:pt idx="66">
                  <c:v>0.47998046900000002</c:v>
                </c:pt>
                <c:pt idx="67">
                  <c:v>0.47436523400000002</c:v>
                </c:pt>
                <c:pt idx="68">
                  <c:v>0.45324706999999997</c:v>
                </c:pt>
                <c:pt idx="69">
                  <c:v>0.494140625</c:v>
                </c:pt>
                <c:pt idx="70">
                  <c:v>0.45690918000000003</c:v>
                </c:pt>
                <c:pt idx="71">
                  <c:v>0.48193359400000002</c:v>
                </c:pt>
                <c:pt idx="72">
                  <c:v>0.52124023399999997</c:v>
                </c:pt>
                <c:pt idx="73">
                  <c:v>0.51989746100000001</c:v>
                </c:pt>
                <c:pt idx="74">
                  <c:v>0.45166015599999998</c:v>
                </c:pt>
              </c:numCache>
            </c:numRef>
          </c:yVal>
          <c:smooth val="0"/>
          <c:extLst>
            <c:ext xmlns:c16="http://schemas.microsoft.com/office/drawing/2014/chart" uri="{C3380CC4-5D6E-409C-BE32-E72D297353CC}">
              <c16:uniqueId val="{00000001-C9A3-44DF-B1DB-0938EB0DAA62}"/>
            </c:ext>
          </c:extLst>
        </c:ser>
        <c:ser>
          <c:idx val="2"/>
          <c:order val="2"/>
          <c:tx>
            <c:v>series3</c:v>
          </c:tx>
          <c:spPr>
            <a:ln w="25400" cap="rnd">
              <a:noFill/>
              <a:round/>
            </a:ln>
            <a:effectLst/>
          </c:spPr>
          <c:marker>
            <c:symbol val="square"/>
            <c:size val="4"/>
            <c:spPr>
              <a:solidFill>
                <a:srgbClr val="00B050"/>
              </a:solidFill>
              <a:ln w="9525">
                <a:solidFill>
                  <a:schemeClr val="accent3"/>
                </a:solidFill>
              </a:ln>
              <a:effectLst/>
            </c:spPr>
          </c:marker>
          <c:errBars>
            <c:errDir val="y"/>
            <c:errBarType val="both"/>
            <c:errValType val="cust"/>
            <c:noEndCap val="0"/>
            <c:plus>
              <c:numRef>
                <c:f>results!$O$2:$O$76</c:f>
                <c:numCache>
                  <c:formatCode>General</c:formatCode>
                  <c:ptCount val="75"/>
                  <c:pt idx="0">
                    <c:v>5.520212E-3</c:v>
                  </c:pt>
                  <c:pt idx="1">
                    <c:v>5.5242720000000002E-3</c:v>
                  </c:pt>
                  <c:pt idx="2">
                    <c:v>5.5233460000000002E-3</c:v>
                  </c:pt>
                  <c:pt idx="3">
                    <c:v>5.4632750000000001E-3</c:v>
                  </c:pt>
                  <c:pt idx="4">
                    <c:v>5.5211360000000003E-3</c:v>
                  </c:pt>
                  <c:pt idx="5">
                    <c:v>5.516867E-3</c:v>
                  </c:pt>
                  <c:pt idx="6">
                    <c:v>5.5227219999999999E-3</c:v>
                  </c:pt>
                  <c:pt idx="7">
                    <c:v>5.2802220000000002E-3</c:v>
                  </c:pt>
                  <c:pt idx="8">
                    <c:v>5.4568459999999996E-3</c:v>
                  </c:pt>
                  <c:pt idx="9">
                    <c:v>5.5184500000000003E-3</c:v>
                  </c:pt>
                  <c:pt idx="10">
                    <c:v>5.5241429999999996E-3</c:v>
                  </c:pt>
                  <c:pt idx="11">
                    <c:v>5.2008150000000001E-3</c:v>
                  </c:pt>
                  <c:pt idx="12">
                    <c:v>5.3843609999999998E-3</c:v>
                  </c:pt>
                  <c:pt idx="13">
                    <c:v>5.3360810000000003E-3</c:v>
                  </c:pt>
                  <c:pt idx="14">
                    <c:v>5.5133869999999998E-3</c:v>
                  </c:pt>
                  <c:pt idx="15">
                    <c:v>5.2327520000000002E-3</c:v>
                  </c:pt>
                  <c:pt idx="16">
                    <c:v>5.3464070000000001E-3</c:v>
                  </c:pt>
                  <c:pt idx="17">
                    <c:v>5.0784699999999999E-3</c:v>
                  </c:pt>
                  <c:pt idx="18">
                    <c:v>5.4994309999999999E-3</c:v>
                  </c:pt>
                  <c:pt idx="19">
                    <c:v>5.2868100000000003E-3</c:v>
                  </c:pt>
                  <c:pt idx="20">
                    <c:v>5.2977090000000003E-3</c:v>
                  </c:pt>
                  <c:pt idx="21">
                    <c:v>5.1200450000000002E-3</c:v>
                  </c:pt>
                  <c:pt idx="22">
                    <c:v>5.5085300000000002E-3</c:v>
                  </c:pt>
                  <c:pt idx="23">
                    <c:v>5.236391E-3</c:v>
                  </c:pt>
                  <c:pt idx="24">
                    <c:v>5.4242259999999999E-3</c:v>
                  </c:pt>
                  <c:pt idx="25">
                    <c:v>5.2017799999999996E-3</c:v>
                  </c:pt>
                  <c:pt idx="26">
                    <c:v>5.4804320000000004E-3</c:v>
                  </c:pt>
                  <c:pt idx="27">
                    <c:v>5.2277080000000002E-3</c:v>
                  </c:pt>
                  <c:pt idx="28">
                    <c:v>5.5239529999999998E-3</c:v>
                  </c:pt>
                  <c:pt idx="29">
                    <c:v>5.1983949999999998E-3</c:v>
                  </c:pt>
                  <c:pt idx="30">
                    <c:v>5.4446310000000001E-3</c:v>
                  </c:pt>
                  <c:pt idx="31">
                    <c:v>5.3052159999999998E-3</c:v>
                  </c:pt>
                  <c:pt idx="32">
                    <c:v>5.4473849999999999E-3</c:v>
                  </c:pt>
                  <c:pt idx="33">
                    <c:v>5.1665419999999997E-3</c:v>
                  </c:pt>
                  <c:pt idx="34">
                    <c:v>5.4804320000000004E-3</c:v>
                  </c:pt>
                  <c:pt idx="35">
                    <c:v>5.3091129999999999E-3</c:v>
                  </c:pt>
                  <c:pt idx="36">
                    <c:v>5.4720250000000002E-3</c:v>
                  </c:pt>
                  <c:pt idx="37">
                    <c:v>5.2431480000000004E-3</c:v>
                  </c:pt>
                  <c:pt idx="38">
                    <c:v>5.5215309999999997E-3</c:v>
                  </c:pt>
                  <c:pt idx="39">
                    <c:v>5.3024659999999996E-3</c:v>
                  </c:pt>
                  <c:pt idx="40">
                    <c:v>5.5170059999999996E-3</c:v>
                  </c:pt>
                  <c:pt idx="41">
                    <c:v>5.3335429999999996E-3</c:v>
                  </c:pt>
                  <c:pt idx="42">
                    <c:v>5.465676E-3</c:v>
                  </c:pt>
                  <c:pt idx="43">
                    <c:v>5.3032540000000003E-3</c:v>
                  </c:pt>
                  <c:pt idx="44">
                    <c:v>5.507807E-3</c:v>
                  </c:pt>
                  <c:pt idx="45">
                    <c:v>5.3828089999999997E-3</c:v>
                  </c:pt>
                  <c:pt idx="46">
                    <c:v>5.4658739999999999E-3</c:v>
                  </c:pt>
                  <c:pt idx="47">
                    <c:v>5.4025779999999999E-3</c:v>
                  </c:pt>
                  <c:pt idx="48">
                    <c:v>5.4353400000000003E-3</c:v>
                  </c:pt>
                  <c:pt idx="49">
                    <c:v>5.332084E-3</c:v>
                  </c:pt>
                  <c:pt idx="50">
                    <c:v>5.5048679999999996E-3</c:v>
                  </c:pt>
                  <c:pt idx="51">
                    <c:v>5.4797459999999997E-3</c:v>
                  </c:pt>
                  <c:pt idx="52">
                    <c:v>5.421342E-3</c:v>
                  </c:pt>
                  <c:pt idx="53">
                    <c:v>5.4197519999999999E-3</c:v>
                  </c:pt>
                  <c:pt idx="54">
                    <c:v>5.5057639999999998E-3</c:v>
                  </c:pt>
                  <c:pt idx="55">
                    <c:v>5.4727700000000001E-3</c:v>
                  </c:pt>
                  <c:pt idx="56">
                    <c:v>5.4202829999999997E-3</c:v>
                  </c:pt>
                  <c:pt idx="57">
                    <c:v>5.522206E-3</c:v>
                  </c:pt>
                  <c:pt idx="58">
                    <c:v>5.4850860000000001E-3</c:v>
                  </c:pt>
                  <c:pt idx="59">
                    <c:v>5.4593740000000003E-3</c:v>
                  </c:pt>
                  <c:pt idx="60">
                    <c:v>5.4229200000000003E-3</c:v>
                  </c:pt>
                  <c:pt idx="61">
                    <c:v>5.5217399999999998E-3</c:v>
                  </c:pt>
                  <c:pt idx="62">
                    <c:v>5.5040669999999996E-3</c:v>
                  </c:pt>
                  <c:pt idx="63">
                    <c:v>5.4814520000000004E-3</c:v>
                  </c:pt>
                  <c:pt idx="64">
                    <c:v>5.4420639999999999E-3</c:v>
                  </c:pt>
                  <c:pt idx="65">
                    <c:v>5.5242720000000002E-3</c:v>
                  </c:pt>
                  <c:pt idx="66">
                    <c:v>5.5180079999999996E-3</c:v>
                  </c:pt>
                  <c:pt idx="67">
                    <c:v>5.5221319999999999E-3</c:v>
                  </c:pt>
                  <c:pt idx="68">
                    <c:v>5.5027740000000002E-3</c:v>
                  </c:pt>
                  <c:pt idx="69">
                    <c:v>5.523699E-3</c:v>
                  </c:pt>
                  <c:pt idx="70">
                    <c:v>5.5122569999999996E-3</c:v>
                  </c:pt>
                  <c:pt idx="71">
                    <c:v>5.5242579999999998E-3</c:v>
                  </c:pt>
                  <c:pt idx="72">
                    <c:v>5.5167269999999999E-3</c:v>
                  </c:pt>
                  <c:pt idx="73">
                    <c:v>5.5171439999999999E-3</c:v>
                  </c:pt>
                  <c:pt idx="74">
                    <c:v>5.4765899999999999E-3</c:v>
                  </c:pt>
                </c:numCache>
              </c:numRef>
            </c:plus>
            <c:minus>
              <c:numRef>
                <c:f>results!$O$2:$O$76</c:f>
                <c:numCache>
                  <c:formatCode>General</c:formatCode>
                  <c:ptCount val="75"/>
                  <c:pt idx="0">
                    <c:v>5.520212E-3</c:v>
                  </c:pt>
                  <c:pt idx="1">
                    <c:v>5.5242720000000002E-3</c:v>
                  </c:pt>
                  <c:pt idx="2">
                    <c:v>5.5233460000000002E-3</c:v>
                  </c:pt>
                  <c:pt idx="3">
                    <c:v>5.4632750000000001E-3</c:v>
                  </c:pt>
                  <c:pt idx="4">
                    <c:v>5.5211360000000003E-3</c:v>
                  </c:pt>
                  <c:pt idx="5">
                    <c:v>5.516867E-3</c:v>
                  </c:pt>
                  <c:pt idx="6">
                    <c:v>5.5227219999999999E-3</c:v>
                  </c:pt>
                  <c:pt idx="7">
                    <c:v>5.2802220000000002E-3</c:v>
                  </c:pt>
                  <c:pt idx="8">
                    <c:v>5.4568459999999996E-3</c:v>
                  </c:pt>
                  <c:pt idx="9">
                    <c:v>5.5184500000000003E-3</c:v>
                  </c:pt>
                  <c:pt idx="10">
                    <c:v>5.5241429999999996E-3</c:v>
                  </c:pt>
                  <c:pt idx="11">
                    <c:v>5.2008150000000001E-3</c:v>
                  </c:pt>
                  <c:pt idx="12">
                    <c:v>5.3843609999999998E-3</c:v>
                  </c:pt>
                  <c:pt idx="13">
                    <c:v>5.3360810000000003E-3</c:v>
                  </c:pt>
                  <c:pt idx="14">
                    <c:v>5.5133869999999998E-3</c:v>
                  </c:pt>
                  <c:pt idx="15">
                    <c:v>5.2327520000000002E-3</c:v>
                  </c:pt>
                  <c:pt idx="16">
                    <c:v>5.3464070000000001E-3</c:v>
                  </c:pt>
                  <c:pt idx="17">
                    <c:v>5.0784699999999999E-3</c:v>
                  </c:pt>
                  <c:pt idx="18">
                    <c:v>5.4994309999999999E-3</c:v>
                  </c:pt>
                  <c:pt idx="19">
                    <c:v>5.2868100000000003E-3</c:v>
                  </c:pt>
                  <c:pt idx="20">
                    <c:v>5.2977090000000003E-3</c:v>
                  </c:pt>
                  <c:pt idx="21">
                    <c:v>5.1200450000000002E-3</c:v>
                  </c:pt>
                  <c:pt idx="22">
                    <c:v>5.5085300000000002E-3</c:v>
                  </c:pt>
                  <c:pt idx="23">
                    <c:v>5.236391E-3</c:v>
                  </c:pt>
                  <c:pt idx="24">
                    <c:v>5.4242259999999999E-3</c:v>
                  </c:pt>
                  <c:pt idx="25">
                    <c:v>5.2017799999999996E-3</c:v>
                  </c:pt>
                  <c:pt idx="26">
                    <c:v>5.4804320000000004E-3</c:v>
                  </c:pt>
                  <c:pt idx="27">
                    <c:v>5.2277080000000002E-3</c:v>
                  </c:pt>
                  <c:pt idx="28">
                    <c:v>5.5239529999999998E-3</c:v>
                  </c:pt>
                  <c:pt idx="29">
                    <c:v>5.1983949999999998E-3</c:v>
                  </c:pt>
                  <c:pt idx="30">
                    <c:v>5.4446310000000001E-3</c:v>
                  </c:pt>
                  <c:pt idx="31">
                    <c:v>5.3052159999999998E-3</c:v>
                  </c:pt>
                  <c:pt idx="32">
                    <c:v>5.4473849999999999E-3</c:v>
                  </c:pt>
                  <c:pt idx="33">
                    <c:v>5.1665419999999997E-3</c:v>
                  </c:pt>
                  <c:pt idx="34">
                    <c:v>5.4804320000000004E-3</c:v>
                  </c:pt>
                  <c:pt idx="35">
                    <c:v>5.3091129999999999E-3</c:v>
                  </c:pt>
                  <c:pt idx="36">
                    <c:v>5.4720250000000002E-3</c:v>
                  </c:pt>
                  <c:pt idx="37">
                    <c:v>5.2431480000000004E-3</c:v>
                  </c:pt>
                  <c:pt idx="38">
                    <c:v>5.5215309999999997E-3</c:v>
                  </c:pt>
                  <c:pt idx="39">
                    <c:v>5.3024659999999996E-3</c:v>
                  </c:pt>
                  <c:pt idx="40">
                    <c:v>5.5170059999999996E-3</c:v>
                  </c:pt>
                  <c:pt idx="41">
                    <c:v>5.3335429999999996E-3</c:v>
                  </c:pt>
                  <c:pt idx="42">
                    <c:v>5.465676E-3</c:v>
                  </c:pt>
                  <c:pt idx="43">
                    <c:v>5.3032540000000003E-3</c:v>
                  </c:pt>
                  <c:pt idx="44">
                    <c:v>5.507807E-3</c:v>
                  </c:pt>
                  <c:pt idx="45">
                    <c:v>5.3828089999999997E-3</c:v>
                  </c:pt>
                  <c:pt idx="46">
                    <c:v>5.4658739999999999E-3</c:v>
                  </c:pt>
                  <c:pt idx="47">
                    <c:v>5.4025779999999999E-3</c:v>
                  </c:pt>
                  <c:pt idx="48">
                    <c:v>5.4353400000000003E-3</c:v>
                  </c:pt>
                  <c:pt idx="49">
                    <c:v>5.332084E-3</c:v>
                  </c:pt>
                  <c:pt idx="50">
                    <c:v>5.5048679999999996E-3</c:v>
                  </c:pt>
                  <c:pt idx="51">
                    <c:v>5.4797459999999997E-3</c:v>
                  </c:pt>
                  <c:pt idx="52">
                    <c:v>5.421342E-3</c:v>
                  </c:pt>
                  <c:pt idx="53">
                    <c:v>5.4197519999999999E-3</c:v>
                  </c:pt>
                  <c:pt idx="54">
                    <c:v>5.5057639999999998E-3</c:v>
                  </c:pt>
                  <c:pt idx="55">
                    <c:v>5.4727700000000001E-3</c:v>
                  </c:pt>
                  <c:pt idx="56">
                    <c:v>5.4202829999999997E-3</c:v>
                  </c:pt>
                  <c:pt idx="57">
                    <c:v>5.522206E-3</c:v>
                  </c:pt>
                  <c:pt idx="58">
                    <c:v>5.4850860000000001E-3</c:v>
                  </c:pt>
                  <c:pt idx="59">
                    <c:v>5.4593740000000003E-3</c:v>
                  </c:pt>
                  <c:pt idx="60">
                    <c:v>5.4229200000000003E-3</c:v>
                  </c:pt>
                  <c:pt idx="61">
                    <c:v>5.5217399999999998E-3</c:v>
                  </c:pt>
                  <c:pt idx="62">
                    <c:v>5.5040669999999996E-3</c:v>
                  </c:pt>
                  <c:pt idx="63">
                    <c:v>5.4814520000000004E-3</c:v>
                  </c:pt>
                  <c:pt idx="64">
                    <c:v>5.4420639999999999E-3</c:v>
                  </c:pt>
                  <c:pt idx="65">
                    <c:v>5.5242720000000002E-3</c:v>
                  </c:pt>
                  <c:pt idx="66">
                    <c:v>5.5180079999999996E-3</c:v>
                  </c:pt>
                  <c:pt idx="67">
                    <c:v>5.5221319999999999E-3</c:v>
                  </c:pt>
                  <c:pt idx="68">
                    <c:v>5.5027740000000002E-3</c:v>
                  </c:pt>
                  <c:pt idx="69">
                    <c:v>5.523699E-3</c:v>
                  </c:pt>
                  <c:pt idx="70">
                    <c:v>5.5122569999999996E-3</c:v>
                  </c:pt>
                  <c:pt idx="71">
                    <c:v>5.5242579999999998E-3</c:v>
                  </c:pt>
                  <c:pt idx="72">
                    <c:v>5.5167269999999999E-3</c:v>
                  </c:pt>
                  <c:pt idx="73">
                    <c:v>5.5171439999999999E-3</c:v>
                  </c:pt>
                  <c:pt idx="74">
                    <c:v>5.4765899999999999E-3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results!$D$2:$D$76</c:f>
              <c:numCache>
                <c:formatCode>General</c:formatCode>
                <c:ptCount val="75"/>
                <c:pt idx="0">
                  <c:v>0.48083496100000001</c:v>
                </c:pt>
                <c:pt idx="1">
                  <c:v>0.5</c:v>
                </c:pt>
                <c:pt idx="2">
                  <c:v>0.50915527299999996</c:v>
                </c:pt>
                <c:pt idx="3">
                  <c:v>0.42590331999999997</c:v>
                </c:pt>
                <c:pt idx="4">
                  <c:v>0.51684570299999999</c:v>
                </c:pt>
                <c:pt idx="5">
                  <c:v>0.52587890599999998</c:v>
                </c:pt>
                <c:pt idx="6">
                  <c:v>0.51184081999999997</c:v>
                </c:pt>
                <c:pt idx="7">
                  <c:v>0.35302734400000002</c:v>
                </c:pt>
                <c:pt idx="8">
                  <c:v>0.57788085899999997</c:v>
                </c:pt>
                <c:pt idx="9">
                  <c:v>0.47705078099999998</c:v>
                </c:pt>
                <c:pt idx="10">
                  <c:v>0.49658203099999998</c:v>
                </c:pt>
                <c:pt idx="11">
                  <c:v>0.33142089800000002</c:v>
                </c:pt>
                <c:pt idx="12">
                  <c:v>0.61181640599999998</c:v>
                </c:pt>
                <c:pt idx="13">
                  <c:v>0.37060546900000002</c:v>
                </c:pt>
                <c:pt idx="14">
                  <c:v>0.53137206999999997</c:v>
                </c:pt>
                <c:pt idx="15">
                  <c:v>0.33972168000000003</c:v>
                </c:pt>
                <c:pt idx="16">
                  <c:v>0.62585449199999998</c:v>
                </c:pt>
                <c:pt idx="17">
                  <c:v>0.30322265599999998</c:v>
                </c:pt>
                <c:pt idx="18">
                  <c:v>0.54736328099999998</c:v>
                </c:pt>
                <c:pt idx="19">
                  <c:v>0.35498046900000002</c:v>
                </c:pt>
                <c:pt idx="20">
                  <c:v>0.64172363300000002</c:v>
                </c:pt>
                <c:pt idx="21">
                  <c:v>0.31225585900000002</c:v>
                </c:pt>
                <c:pt idx="22">
                  <c:v>0.53771972700000004</c:v>
                </c:pt>
                <c:pt idx="23">
                  <c:v>0.34069824199999998</c:v>
                </c:pt>
                <c:pt idx="24">
                  <c:v>0.59472656300000004</c:v>
                </c:pt>
                <c:pt idx="25">
                  <c:v>0.33166503899999999</c:v>
                </c:pt>
                <c:pt idx="26">
                  <c:v>0.56286621100000001</c:v>
                </c:pt>
                <c:pt idx="27">
                  <c:v>0.33837890599999998</c:v>
                </c:pt>
                <c:pt idx="28">
                  <c:v>0.50537109400000002</c:v>
                </c:pt>
                <c:pt idx="29">
                  <c:v>0.33081054700000001</c:v>
                </c:pt>
                <c:pt idx="30">
                  <c:v>0.58459472700000004</c:v>
                </c:pt>
                <c:pt idx="31">
                  <c:v>0.36059570299999999</c:v>
                </c:pt>
                <c:pt idx="32">
                  <c:v>0.41687011699999998</c:v>
                </c:pt>
                <c:pt idx="33">
                  <c:v>0.32299804700000001</c:v>
                </c:pt>
                <c:pt idx="34">
                  <c:v>0.56286621100000001</c:v>
                </c:pt>
                <c:pt idx="35">
                  <c:v>0.36181640599999998</c:v>
                </c:pt>
                <c:pt idx="36">
                  <c:v>0.43139648400000002</c:v>
                </c:pt>
                <c:pt idx="37">
                  <c:v>0.34252929700000001</c:v>
                </c:pt>
                <c:pt idx="38">
                  <c:v>0.48425293000000003</c:v>
                </c:pt>
                <c:pt idx="39">
                  <c:v>0.35974121100000001</c:v>
                </c:pt>
                <c:pt idx="40">
                  <c:v>0.47436523400000002</c:v>
                </c:pt>
                <c:pt idx="41">
                  <c:v>0.36975097699999998</c:v>
                </c:pt>
                <c:pt idx="42">
                  <c:v>0.42736816399999999</c:v>
                </c:pt>
                <c:pt idx="43">
                  <c:v>0.35998535199999998</c:v>
                </c:pt>
                <c:pt idx="44">
                  <c:v>0.46142578099999998</c:v>
                </c:pt>
                <c:pt idx="45">
                  <c:v>0.38757324199999998</c:v>
                </c:pt>
                <c:pt idx="46">
                  <c:v>0.42749023400000002</c:v>
                </c:pt>
                <c:pt idx="47">
                  <c:v>0.39562988300000002</c:v>
                </c:pt>
                <c:pt idx="48">
                  <c:v>0.41064453099999998</c:v>
                </c:pt>
                <c:pt idx="49">
                  <c:v>0.36926269499999997</c:v>
                </c:pt>
                <c:pt idx="50">
                  <c:v>0.45812988300000002</c:v>
                </c:pt>
                <c:pt idx="51">
                  <c:v>0.43664550800000002</c:v>
                </c:pt>
                <c:pt idx="52">
                  <c:v>0.40393066399999999</c:v>
                </c:pt>
                <c:pt idx="53">
                  <c:v>0.40319824199999998</c:v>
                </c:pt>
                <c:pt idx="54">
                  <c:v>0.45910644499999997</c:v>
                </c:pt>
                <c:pt idx="55">
                  <c:v>0.43188476599999998</c:v>
                </c:pt>
                <c:pt idx="56">
                  <c:v>0.40344238300000002</c:v>
                </c:pt>
                <c:pt idx="57">
                  <c:v>0.486328125</c:v>
                </c:pt>
                <c:pt idx="58">
                  <c:v>0.44055175800000002</c:v>
                </c:pt>
                <c:pt idx="59">
                  <c:v>0.42358398400000002</c:v>
                </c:pt>
                <c:pt idx="60">
                  <c:v>0.40466308600000001</c:v>
                </c:pt>
                <c:pt idx="61">
                  <c:v>0.51513671900000002</c:v>
                </c:pt>
                <c:pt idx="62">
                  <c:v>0.45727539099999998</c:v>
                </c:pt>
                <c:pt idx="63">
                  <c:v>0.43786621100000001</c:v>
                </c:pt>
                <c:pt idx="64">
                  <c:v>0.4140625</c:v>
                </c:pt>
                <c:pt idx="65">
                  <c:v>0.49987793000000003</c:v>
                </c:pt>
                <c:pt idx="66">
                  <c:v>0.47619628899999999</c:v>
                </c:pt>
                <c:pt idx="67">
                  <c:v>0.48608398400000002</c:v>
                </c:pt>
                <c:pt idx="68">
                  <c:v>0.45593261699999998</c:v>
                </c:pt>
                <c:pt idx="69">
                  <c:v>0.49279785199999998</c:v>
                </c:pt>
                <c:pt idx="70">
                  <c:v>0.46704101599999998</c:v>
                </c:pt>
                <c:pt idx="71">
                  <c:v>0.49890136699999998</c:v>
                </c:pt>
                <c:pt idx="72">
                  <c:v>0.52612304700000001</c:v>
                </c:pt>
                <c:pt idx="73">
                  <c:v>0.525390625</c:v>
                </c:pt>
                <c:pt idx="74">
                  <c:v>0.43444824199999998</c:v>
                </c:pt>
              </c:numCache>
            </c:numRef>
          </c:yVal>
          <c:smooth val="0"/>
          <c:extLst>
            <c:ext xmlns:c16="http://schemas.microsoft.com/office/drawing/2014/chart" uri="{C3380CC4-5D6E-409C-BE32-E72D297353CC}">
              <c16:uniqueId val="{00000002-C9A3-44DF-B1DB-0938EB0DAA62}"/>
            </c:ext>
          </c:extLst>
        </c:ser>
        <c:ser>
          <c:idx val="3"/>
          <c:order val="3"/>
          <c:tx>
            <c:v>series4</c:v>
          </c:tx>
          <c:spPr>
            <a:ln w="25400" cap="rnd">
              <a:noFill/>
              <a:round/>
            </a:ln>
            <a:effectLst/>
          </c:spPr>
          <c:marker>
            <c:symbol val="square"/>
            <c:size val="4"/>
            <c:spPr>
              <a:solidFill>
                <a:schemeClr val="accent1"/>
              </a:solidFill>
              <a:ln w="9525">
                <a:solidFill>
                  <a:schemeClr val="accent4"/>
                </a:solidFill>
              </a:ln>
              <a:effectLst/>
            </c:spPr>
          </c:marker>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results!$E$2:$E$76</c:f>
              <c:numCache>
                <c:formatCode>General</c:formatCode>
                <c:ptCount val="75"/>
                <c:pt idx="0">
                  <c:v>0.48767089800000002</c:v>
                </c:pt>
                <c:pt idx="1">
                  <c:v>0.49816894499999997</c:v>
                </c:pt>
                <c:pt idx="2">
                  <c:v>0.51403808600000001</c:v>
                </c:pt>
                <c:pt idx="3">
                  <c:v>0.42370605500000003</c:v>
                </c:pt>
                <c:pt idx="4">
                  <c:v>0.52404785200000004</c:v>
                </c:pt>
                <c:pt idx="5">
                  <c:v>0.50817871100000001</c:v>
                </c:pt>
                <c:pt idx="6">
                  <c:v>0.51745605500000003</c:v>
                </c:pt>
                <c:pt idx="7">
                  <c:v>0.35229492200000001</c:v>
                </c:pt>
                <c:pt idx="8">
                  <c:v>0.587890625</c:v>
                </c:pt>
                <c:pt idx="9">
                  <c:v>0.4765625</c:v>
                </c:pt>
                <c:pt idx="10">
                  <c:v>0.51257324199999998</c:v>
                </c:pt>
                <c:pt idx="11">
                  <c:v>0.32702636699999998</c:v>
                </c:pt>
                <c:pt idx="12">
                  <c:v>0.62316894499999997</c:v>
                </c:pt>
                <c:pt idx="13">
                  <c:v>0.36120605500000003</c:v>
                </c:pt>
                <c:pt idx="14">
                  <c:v>0.54357910200000004</c:v>
                </c:pt>
                <c:pt idx="15">
                  <c:v>0.33068847699999998</c:v>
                </c:pt>
                <c:pt idx="16">
                  <c:v>0.63684081999999997</c:v>
                </c:pt>
                <c:pt idx="17">
                  <c:v>0.30358886699999998</c:v>
                </c:pt>
                <c:pt idx="18">
                  <c:v>0.55200195299999999</c:v>
                </c:pt>
                <c:pt idx="19">
                  <c:v>0.35754394499999997</c:v>
                </c:pt>
                <c:pt idx="20">
                  <c:v>0.64270019499999997</c:v>
                </c:pt>
                <c:pt idx="21">
                  <c:v>0.30346679700000001</c:v>
                </c:pt>
                <c:pt idx="22">
                  <c:v>0.54162597700000004</c:v>
                </c:pt>
                <c:pt idx="23">
                  <c:v>0.33068847699999998</c:v>
                </c:pt>
                <c:pt idx="24">
                  <c:v>0.60424804700000001</c:v>
                </c:pt>
                <c:pt idx="25">
                  <c:v>0.32385253899999999</c:v>
                </c:pt>
                <c:pt idx="26">
                  <c:v>0.56103515599999998</c:v>
                </c:pt>
                <c:pt idx="27">
                  <c:v>0.32897949199999998</c:v>
                </c:pt>
                <c:pt idx="28">
                  <c:v>0.51208496100000001</c:v>
                </c:pt>
                <c:pt idx="29">
                  <c:v>0.32434081999999997</c:v>
                </c:pt>
                <c:pt idx="30">
                  <c:v>0.58911132799999999</c:v>
                </c:pt>
                <c:pt idx="31">
                  <c:v>0.36474609400000002</c:v>
                </c:pt>
                <c:pt idx="32">
                  <c:v>0.42663574199999998</c:v>
                </c:pt>
                <c:pt idx="33">
                  <c:v>0.31909179700000001</c:v>
                </c:pt>
                <c:pt idx="34">
                  <c:v>0.55407714799999996</c:v>
                </c:pt>
                <c:pt idx="35">
                  <c:v>0.36193847699999998</c:v>
                </c:pt>
                <c:pt idx="36">
                  <c:v>0.42358398400000002</c:v>
                </c:pt>
                <c:pt idx="37">
                  <c:v>0.34985351599999998</c:v>
                </c:pt>
                <c:pt idx="38">
                  <c:v>0.49438476599999998</c:v>
                </c:pt>
                <c:pt idx="39">
                  <c:v>0.35852050800000002</c:v>
                </c:pt>
                <c:pt idx="40">
                  <c:v>0.45874023400000002</c:v>
                </c:pt>
                <c:pt idx="41">
                  <c:v>0.38903808600000001</c:v>
                </c:pt>
                <c:pt idx="42">
                  <c:v>0.42895507799999999</c:v>
                </c:pt>
                <c:pt idx="43">
                  <c:v>0.37145996100000001</c:v>
                </c:pt>
                <c:pt idx="44">
                  <c:v>0.44421386699999998</c:v>
                </c:pt>
                <c:pt idx="45">
                  <c:v>0.38720703099999998</c:v>
                </c:pt>
                <c:pt idx="46">
                  <c:v>0.42590331999999997</c:v>
                </c:pt>
                <c:pt idx="47">
                  <c:v>0.41149902300000002</c:v>
                </c:pt>
                <c:pt idx="48">
                  <c:v>0.41687011699999998</c:v>
                </c:pt>
                <c:pt idx="49">
                  <c:v>0.38330078099999998</c:v>
                </c:pt>
                <c:pt idx="50">
                  <c:v>0.45080566399999999</c:v>
                </c:pt>
                <c:pt idx="51">
                  <c:v>0.44274902300000002</c:v>
                </c:pt>
                <c:pt idx="52">
                  <c:v>0.39294433600000001</c:v>
                </c:pt>
                <c:pt idx="53">
                  <c:v>0.42663574199999998</c:v>
                </c:pt>
                <c:pt idx="54">
                  <c:v>0.44750976599999998</c:v>
                </c:pt>
                <c:pt idx="55">
                  <c:v>0.44543456999999997</c:v>
                </c:pt>
                <c:pt idx="56">
                  <c:v>0.39892578099999998</c:v>
                </c:pt>
                <c:pt idx="57">
                  <c:v>0.49157714800000002</c:v>
                </c:pt>
                <c:pt idx="58">
                  <c:v>0.43493652300000002</c:v>
                </c:pt>
                <c:pt idx="59">
                  <c:v>0.43176269499999997</c:v>
                </c:pt>
                <c:pt idx="60">
                  <c:v>0.39868164099999998</c:v>
                </c:pt>
                <c:pt idx="61">
                  <c:v>0.53173828099999998</c:v>
                </c:pt>
                <c:pt idx="62">
                  <c:v>0.45288085900000002</c:v>
                </c:pt>
                <c:pt idx="63">
                  <c:v>0.44067382799999999</c:v>
                </c:pt>
                <c:pt idx="64">
                  <c:v>0.40844726599999998</c:v>
                </c:pt>
                <c:pt idx="65">
                  <c:v>0.50158691399999999</c:v>
                </c:pt>
                <c:pt idx="66">
                  <c:v>0.47607421900000002</c:v>
                </c:pt>
                <c:pt idx="67">
                  <c:v>0.48718261699999998</c:v>
                </c:pt>
                <c:pt idx="68">
                  <c:v>0.45007324199999998</c:v>
                </c:pt>
                <c:pt idx="69">
                  <c:v>0.50024414100000003</c:v>
                </c:pt>
                <c:pt idx="70">
                  <c:v>0.45764160199999998</c:v>
                </c:pt>
                <c:pt idx="71">
                  <c:v>0.49548339800000002</c:v>
                </c:pt>
                <c:pt idx="72">
                  <c:v>0.53747558600000001</c:v>
                </c:pt>
                <c:pt idx="73">
                  <c:v>0.533203125</c:v>
                </c:pt>
                <c:pt idx="74">
                  <c:v>0.44580078099999998</c:v>
                </c:pt>
              </c:numCache>
            </c:numRef>
          </c:yVal>
          <c:smooth val="0"/>
          <c:extLst>
            <c:ext xmlns:c16="http://schemas.microsoft.com/office/drawing/2014/chart" uri="{C3380CC4-5D6E-409C-BE32-E72D297353CC}">
              <c16:uniqueId val="{00000003-C9A3-44DF-B1DB-0938EB0DAA62}"/>
            </c:ext>
          </c:extLst>
        </c:ser>
        <c:ser>
          <c:idx val="4"/>
          <c:order val="4"/>
          <c:tx>
            <c:v>series5</c:v>
          </c:tx>
          <c:spPr>
            <a:ln w="25400" cap="rnd">
              <a:noFill/>
              <a:round/>
            </a:ln>
            <a:effectLst/>
          </c:spPr>
          <c:marker>
            <c:symbol val="square"/>
            <c:size val="4"/>
            <c:spPr>
              <a:solidFill>
                <a:srgbClr val="FF0000"/>
              </a:solidFill>
              <a:ln w="9525">
                <a:solidFill>
                  <a:schemeClr val="accent5"/>
                </a:solidFill>
              </a:ln>
              <a:effectLst/>
            </c:spPr>
          </c:marker>
          <c:errBars>
            <c:errDir val="y"/>
            <c:errBarType val="both"/>
            <c:errValType val="cust"/>
            <c:noEndCap val="0"/>
            <c:plus>
              <c:numRef>
                <c:f>results!$Q$2:$Q$76</c:f>
                <c:numCache>
                  <c:formatCode>General</c:formatCode>
                  <c:ptCount val="75"/>
                  <c:pt idx="0">
                    <c:v>5.5241689999999998E-3</c:v>
                  </c:pt>
                  <c:pt idx="1">
                    <c:v>5.5242720000000002E-3</c:v>
                  </c:pt>
                  <c:pt idx="2">
                    <c:v>5.521359E-3</c:v>
                  </c:pt>
                  <c:pt idx="3">
                    <c:v>5.4581159999999998E-3</c:v>
                  </c:pt>
                  <c:pt idx="4">
                    <c:v>5.5148599999999999E-3</c:v>
                  </c:pt>
                  <c:pt idx="5">
                    <c:v>5.5223859999999998E-3</c:v>
                  </c:pt>
                  <c:pt idx="6">
                    <c:v>5.5197880000000003E-3</c:v>
                  </c:pt>
                  <c:pt idx="7">
                    <c:v>5.2624680000000002E-3</c:v>
                  </c:pt>
                  <c:pt idx="8">
                    <c:v>5.4192190000000003E-3</c:v>
                  </c:pt>
                  <c:pt idx="9">
                    <c:v>5.5152500000000002E-3</c:v>
                  </c:pt>
                  <c:pt idx="10">
                    <c:v>5.5174159999999998E-3</c:v>
                  </c:pt>
                  <c:pt idx="11">
                    <c:v>5.2056250000000002E-3</c:v>
                  </c:pt>
                  <c:pt idx="12">
                    <c:v>5.3581230000000002E-3</c:v>
                  </c:pt>
                  <c:pt idx="13">
                    <c:v>5.3083369999999998E-3</c:v>
                  </c:pt>
                  <c:pt idx="14">
                    <c:v>5.500698E-3</c:v>
                  </c:pt>
                  <c:pt idx="15">
                    <c:v>5.2598769999999996E-3</c:v>
                  </c:pt>
                  <c:pt idx="16">
                    <c:v>5.2996980000000003E-3</c:v>
                  </c:pt>
                  <c:pt idx="17">
                    <c:v>5.0615469999999996E-3</c:v>
                  </c:pt>
                  <c:pt idx="18">
                    <c:v>5.4990439999999998E-3</c:v>
                  </c:pt>
                  <c:pt idx="19">
                    <c:v>5.2637580000000003E-3</c:v>
                  </c:pt>
                  <c:pt idx="20">
                    <c:v>5.292092E-3</c:v>
                  </c:pt>
                  <c:pt idx="21">
                    <c:v>5.1216819999999998E-3</c:v>
                  </c:pt>
                  <c:pt idx="22">
                    <c:v>5.4941720000000003E-3</c:v>
                  </c:pt>
                  <c:pt idx="23">
                    <c:v>5.2258620000000004E-3</c:v>
                  </c:pt>
                  <c:pt idx="24">
                    <c:v>5.3895699999999998E-3</c:v>
                  </c:pt>
                  <c:pt idx="25">
                    <c:v>5.1816759999999996E-3</c:v>
                  </c:pt>
                  <c:pt idx="26">
                    <c:v>5.4804320000000004E-3</c:v>
                  </c:pt>
                  <c:pt idx="27">
                    <c:v>5.2386530000000002E-3</c:v>
                  </c:pt>
                  <c:pt idx="28">
                    <c:v>5.5228780000000002E-3</c:v>
                  </c:pt>
                  <c:pt idx="29">
                    <c:v>5.1993639999999997E-3</c:v>
                  </c:pt>
                  <c:pt idx="30">
                    <c:v>5.4430019999999997E-3</c:v>
                  </c:pt>
                  <c:pt idx="31">
                    <c:v>5.2928990000000002E-3</c:v>
                  </c:pt>
                  <c:pt idx="32">
                    <c:v>5.4606189999999999E-3</c:v>
                  </c:pt>
                  <c:pt idx="33">
                    <c:v>5.1716269999999998E-3</c:v>
                  </c:pt>
                  <c:pt idx="34">
                    <c:v>5.4822919999999997E-3</c:v>
                  </c:pt>
                  <c:pt idx="35">
                    <c:v>5.3375239999999997E-3</c:v>
                  </c:pt>
                  <c:pt idx="36">
                    <c:v>5.4650799999999998E-3</c:v>
                  </c:pt>
                  <c:pt idx="37">
                    <c:v>5.2855819999999996E-3</c:v>
                  </c:pt>
                  <c:pt idx="38">
                    <c:v>5.5236390000000003E-3</c:v>
                  </c:pt>
                  <c:pt idx="39">
                    <c:v>5.2924959999999998E-3</c:v>
                  </c:pt>
                  <c:pt idx="40">
                    <c:v>5.5060949999999999E-3</c:v>
                  </c:pt>
                  <c:pt idx="41">
                    <c:v>5.4088260000000003E-3</c:v>
                  </c:pt>
                  <c:pt idx="42">
                    <c:v>5.473693E-3</c:v>
                  </c:pt>
                  <c:pt idx="43">
                    <c:v>5.3145070000000004E-3</c:v>
                  </c:pt>
                  <c:pt idx="44">
                    <c:v>5.5119879999999998E-3</c:v>
                  </c:pt>
                  <c:pt idx="45">
                    <c:v>5.4091060000000003E-3</c:v>
                  </c:pt>
                  <c:pt idx="46">
                    <c:v>5.4720250000000002E-3</c:v>
                  </c:pt>
                  <c:pt idx="47">
                    <c:v>5.4425339999999997E-3</c:v>
                  </c:pt>
                  <c:pt idx="48">
                    <c:v>5.4505350000000003E-3</c:v>
                  </c:pt>
                  <c:pt idx="49">
                    <c:v>5.3634930000000004E-3</c:v>
                  </c:pt>
                  <c:pt idx="50">
                    <c:v>5.5067470000000002E-3</c:v>
                  </c:pt>
                  <c:pt idx="51">
                    <c:v>5.4917200000000003E-3</c:v>
                  </c:pt>
                  <c:pt idx="52">
                    <c:v>5.4181489999999997E-3</c:v>
                  </c:pt>
                  <c:pt idx="53">
                    <c:v>5.4487429999999998E-3</c:v>
                  </c:pt>
                  <c:pt idx="54">
                    <c:v>5.4934609999999998E-3</c:v>
                  </c:pt>
                  <c:pt idx="55">
                    <c:v>5.4924509999999998E-3</c:v>
                  </c:pt>
                  <c:pt idx="56">
                    <c:v>5.4268110000000001E-3</c:v>
                  </c:pt>
                  <c:pt idx="57">
                    <c:v>5.5233460000000002E-3</c:v>
                  </c:pt>
                  <c:pt idx="58">
                    <c:v>5.4832889999999997E-3</c:v>
                  </c:pt>
                  <c:pt idx="59">
                    <c:v>5.4664650000000002E-3</c:v>
                  </c:pt>
                  <c:pt idx="60">
                    <c:v>5.423705E-3</c:v>
                  </c:pt>
                  <c:pt idx="61">
                    <c:v>5.5155559999999996E-3</c:v>
                  </c:pt>
                  <c:pt idx="62">
                    <c:v>5.5057639999999998E-3</c:v>
                  </c:pt>
                  <c:pt idx="63">
                    <c:v>5.4909809999999998E-3</c:v>
                  </c:pt>
                  <c:pt idx="64">
                    <c:v>5.4496420000000002E-3</c:v>
                  </c:pt>
                  <c:pt idx="65">
                    <c:v>5.5240580000000001E-3</c:v>
                  </c:pt>
                  <c:pt idx="66">
                    <c:v>5.5193990000000004E-3</c:v>
                  </c:pt>
                  <c:pt idx="67">
                    <c:v>5.5214460000000002E-3</c:v>
                  </c:pt>
                  <c:pt idx="68">
                    <c:v>5.5045270000000004E-3</c:v>
                  </c:pt>
                  <c:pt idx="69">
                    <c:v>5.5238919999999999E-3</c:v>
                  </c:pt>
                  <c:pt idx="70">
                    <c:v>5.5171439999999999E-3</c:v>
                  </c:pt>
                  <c:pt idx="71">
                    <c:v>5.5238090000000002E-3</c:v>
                  </c:pt>
                  <c:pt idx="72">
                    <c:v>5.5200550000000003E-3</c:v>
                  </c:pt>
                  <c:pt idx="73">
                    <c:v>5.5126100000000003E-3</c:v>
                  </c:pt>
                  <c:pt idx="74">
                    <c:v>5.4909809999999998E-3</c:v>
                  </c:pt>
                </c:numCache>
              </c:numRef>
            </c:plus>
            <c:minus>
              <c:numRef>
                <c:f>results!$Q$2:$Q$76</c:f>
                <c:numCache>
                  <c:formatCode>General</c:formatCode>
                  <c:ptCount val="75"/>
                  <c:pt idx="0">
                    <c:v>5.5241689999999998E-3</c:v>
                  </c:pt>
                  <c:pt idx="1">
                    <c:v>5.5242720000000002E-3</c:v>
                  </c:pt>
                  <c:pt idx="2">
                    <c:v>5.521359E-3</c:v>
                  </c:pt>
                  <c:pt idx="3">
                    <c:v>5.4581159999999998E-3</c:v>
                  </c:pt>
                  <c:pt idx="4">
                    <c:v>5.5148599999999999E-3</c:v>
                  </c:pt>
                  <c:pt idx="5">
                    <c:v>5.5223859999999998E-3</c:v>
                  </c:pt>
                  <c:pt idx="6">
                    <c:v>5.5197880000000003E-3</c:v>
                  </c:pt>
                  <c:pt idx="7">
                    <c:v>5.2624680000000002E-3</c:v>
                  </c:pt>
                  <c:pt idx="8">
                    <c:v>5.4192190000000003E-3</c:v>
                  </c:pt>
                  <c:pt idx="9">
                    <c:v>5.5152500000000002E-3</c:v>
                  </c:pt>
                  <c:pt idx="10">
                    <c:v>5.5174159999999998E-3</c:v>
                  </c:pt>
                  <c:pt idx="11">
                    <c:v>5.2056250000000002E-3</c:v>
                  </c:pt>
                  <c:pt idx="12">
                    <c:v>5.3581230000000002E-3</c:v>
                  </c:pt>
                  <c:pt idx="13">
                    <c:v>5.3083369999999998E-3</c:v>
                  </c:pt>
                  <c:pt idx="14">
                    <c:v>5.500698E-3</c:v>
                  </c:pt>
                  <c:pt idx="15">
                    <c:v>5.2598769999999996E-3</c:v>
                  </c:pt>
                  <c:pt idx="16">
                    <c:v>5.2996980000000003E-3</c:v>
                  </c:pt>
                  <c:pt idx="17">
                    <c:v>5.0615469999999996E-3</c:v>
                  </c:pt>
                  <c:pt idx="18">
                    <c:v>5.4990439999999998E-3</c:v>
                  </c:pt>
                  <c:pt idx="19">
                    <c:v>5.2637580000000003E-3</c:v>
                  </c:pt>
                  <c:pt idx="20">
                    <c:v>5.292092E-3</c:v>
                  </c:pt>
                  <c:pt idx="21">
                    <c:v>5.1216819999999998E-3</c:v>
                  </c:pt>
                  <c:pt idx="22">
                    <c:v>5.4941720000000003E-3</c:v>
                  </c:pt>
                  <c:pt idx="23">
                    <c:v>5.2258620000000004E-3</c:v>
                  </c:pt>
                  <c:pt idx="24">
                    <c:v>5.3895699999999998E-3</c:v>
                  </c:pt>
                  <c:pt idx="25">
                    <c:v>5.1816759999999996E-3</c:v>
                  </c:pt>
                  <c:pt idx="26">
                    <c:v>5.4804320000000004E-3</c:v>
                  </c:pt>
                  <c:pt idx="27">
                    <c:v>5.2386530000000002E-3</c:v>
                  </c:pt>
                  <c:pt idx="28">
                    <c:v>5.5228780000000002E-3</c:v>
                  </c:pt>
                  <c:pt idx="29">
                    <c:v>5.1993639999999997E-3</c:v>
                  </c:pt>
                  <c:pt idx="30">
                    <c:v>5.4430019999999997E-3</c:v>
                  </c:pt>
                  <c:pt idx="31">
                    <c:v>5.2928990000000002E-3</c:v>
                  </c:pt>
                  <c:pt idx="32">
                    <c:v>5.4606189999999999E-3</c:v>
                  </c:pt>
                  <c:pt idx="33">
                    <c:v>5.1716269999999998E-3</c:v>
                  </c:pt>
                  <c:pt idx="34">
                    <c:v>5.4822919999999997E-3</c:v>
                  </c:pt>
                  <c:pt idx="35">
                    <c:v>5.3375239999999997E-3</c:v>
                  </c:pt>
                  <c:pt idx="36">
                    <c:v>5.4650799999999998E-3</c:v>
                  </c:pt>
                  <c:pt idx="37">
                    <c:v>5.2855819999999996E-3</c:v>
                  </c:pt>
                  <c:pt idx="38">
                    <c:v>5.5236390000000003E-3</c:v>
                  </c:pt>
                  <c:pt idx="39">
                    <c:v>5.2924959999999998E-3</c:v>
                  </c:pt>
                  <c:pt idx="40">
                    <c:v>5.5060949999999999E-3</c:v>
                  </c:pt>
                  <c:pt idx="41">
                    <c:v>5.4088260000000003E-3</c:v>
                  </c:pt>
                  <c:pt idx="42">
                    <c:v>5.473693E-3</c:v>
                  </c:pt>
                  <c:pt idx="43">
                    <c:v>5.3145070000000004E-3</c:v>
                  </c:pt>
                  <c:pt idx="44">
                    <c:v>5.5119879999999998E-3</c:v>
                  </c:pt>
                  <c:pt idx="45">
                    <c:v>5.4091060000000003E-3</c:v>
                  </c:pt>
                  <c:pt idx="46">
                    <c:v>5.4720250000000002E-3</c:v>
                  </c:pt>
                  <c:pt idx="47">
                    <c:v>5.4425339999999997E-3</c:v>
                  </c:pt>
                  <c:pt idx="48">
                    <c:v>5.4505350000000003E-3</c:v>
                  </c:pt>
                  <c:pt idx="49">
                    <c:v>5.3634930000000004E-3</c:v>
                  </c:pt>
                  <c:pt idx="50">
                    <c:v>5.5067470000000002E-3</c:v>
                  </c:pt>
                  <c:pt idx="51">
                    <c:v>5.4917200000000003E-3</c:v>
                  </c:pt>
                  <c:pt idx="52">
                    <c:v>5.4181489999999997E-3</c:v>
                  </c:pt>
                  <c:pt idx="53">
                    <c:v>5.4487429999999998E-3</c:v>
                  </c:pt>
                  <c:pt idx="54">
                    <c:v>5.4934609999999998E-3</c:v>
                  </c:pt>
                  <c:pt idx="55">
                    <c:v>5.4924509999999998E-3</c:v>
                  </c:pt>
                  <c:pt idx="56">
                    <c:v>5.4268110000000001E-3</c:v>
                  </c:pt>
                  <c:pt idx="57">
                    <c:v>5.5233460000000002E-3</c:v>
                  </c:pt>
                  <c:pt idx="58">
                    <c:v>5.4832889999999997E-3</c:v>
                  </c:pt>
                  <c:pt idx="59">
                    <c:v>5.4664650000000002E-3</c:v>
                  </c:pt>
                  <c:pt idx="60">
                    <c:v>5.423705E-3</c:v>
                  </c:pt>
                  <c:pt idx="61">
                    <c:v>5.5155559999999996E-3</c:v>
                  </c:pt>
                  <c:pt idx="62">
                    <c:v>5.5057639999999998E-3</c:v>
                  </c:pt>
                  <c:pt idx="63">
                    <c:v>5.4909809999999998E-3</c:v>
                  </c:pt>
                  <c:pt idx="64">
                    <c:v>5.4496420000000002E-3</c:v>
                  </c:pt>
                  <c:pt idx="65">
                    <c:v>5.5240580000000001E-3</c:v>
                  </c:pt>
                  <c:pt idx="66">
                    <c:v>5.5193990000000004E-3</c:v>
                  </c:pt>
                  <c:pt idx="67">
                    <c:v>5.5214460000000002E-3</c:v>
                  </c:pt>
                  <c:pt idx="68">
                    <c:v>5.5045270000000004E-3</c:v>
                  </c:pt>
                  <c:pt idx="69">
                    <c:v>5.5238919999999999E-3</c:v>
                  </c:pt>
                  <c:pt idx="70">
                    <c:v>5.5171439999999999E-3</c:v>
                  </c:pt>
                  <c:pt idx="71">
                    <c:v>5.5238090000000002E-3</c:v>
                  </c:pt>
                  <c:pt idx="72">
                    <c:v>5.5200550000000003E-3</c:v>
                  </c:pt>
                  <c:pt idx="73">
                    <c:v>5.5126100000000003E-3</c:v>
                  </c:pt>
                  <c:pt idx="74">
                    <c:v>5.4909809999999998E-3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results!$F$2:$F$76</c:f>
              <c:numCache>
                <c:formatCode>General</c:formatCode>
                <c:ptCount val="75"/>
                <c:pt idx="0">
                  <c:v>0.49694824199999998</c:v>
                </c:pt>
                <c:pt idx="1">
                  <c:v>0.5</c:v>
                </c:pt>
                <c:pt idx="2">
                  <c:v>0.51623535200000004</c:v>
                </c:pt>
                <c:pt idx="3">
                  <c:v>0.42285156299999999</c:v>
                </c:pt>
                <c:pt idx="4">
                  <c:v>0.52917480500000003</c:v>
                </c:pt>
                <c:pt idx="5">
                  <c:v>0.51306152299999996</c:v>
                </c:pt>
                <c:pt idx="6">
                  <c:v>0.52014160200000004</c:v>
                </c:pt>
                <c:pt idx="7">
                  <c:v>0.34790039099999998</c:v>
                </c:pt>
                <c:pt idx="8">
                  <c:v>0.59704589799999996</c:v>
                </c:pt>
                <c:pt idx="9">
                  <c:v>0.47143554700000001</c:v>
                </c:pt>
                <c:pt idx="10">
                  <c:v>0.52490234400000002</c:v>
                </c:pt>
                <c:pt idx="11">
                  <c:v>0.33264160199999998</c:v>
                </c:pt>
                <c:pt idx="12">
                  <c:v>0.62170410200000004</c:v>
                </c:pt>
                <c:pt idx="13">
                  <c:v>0.36157226599999998</c:v>
                </c:pt>
                <c:pt idx="14">
                  <c:v>0.54614257799999999</c:v>
                </c:pt>
                <c:pt idx="15">
                  <c:v>0.34716796900000002</c:v>
                </c:pt>
                <c:pt idx="16">
                  <c:v>0.64111328099999998</c:v>
                </c:pt>
                <c:pt idx="17">
                  <c:v>0.29968261699999998</c:v>
                </c:pt>
                <c:pt idx="18">
                  <c:v>0.54772949199999998</c:v>
                </c:pt>
                <c:pt idx="19">
                  <c:v>0.34826660199999998</c:v>
                </c:pt>
                <c:pt idx="20">
                  <c:v>0.64343261699999998</c:v>
                </c:pt>
                <c:pt idx="21">
                  <c:v>0.31262206999999997</c:v>
                </c:pt>
                <c:pt idx="22">
                  <c:v>0.55212402299999996</c:v>
                </c:pt>
                <c:pt idx="23">
                  <c:v>0.337890625</c:v>
                </c:pt>
                <c:pt idx="24">
                  <c:v>0.60974121100000001</c:v>
                </c:pt>
                <c:pt idx="25">
                  <c:v>0.32666015599999998</c:v>
                </c:pt>
                <c:pt idx="26">
                  <c:v>0.56286621100000001</c:v>
                </c:pt>
                <c:pt idx="27">
                  <c:v>0.34130859400000002</c:v>
                </c:pt>
                <c:pt idx="28">
                  <c:v>0.51123046900000002</c:v>
                </c:pt>
                <c:pt idx="29">
                  <c:v>0.33105468799999999</c:v>
                </c:pt>
                <c:pt idx="30">
                  <c:v>0.58544921900000002</c:v>
                </c:pt>
                <c:pt idx="31">
                  <c:v>0.35681152300000002</c:v>
                </c:pt>
                <c:pt idx="32">
                  <c:v>0.42431640599999998</c:v>
                </c:pt>
                <c:pt idx="33">
                  <c:v>0.32421875</c:v>
                </c:pt>
                <c:pt idx="34">
                  <c:v>0.56152343800000004</c:v>
                </c:pt>
                <c:pt idx="35">
                  <c:v>0.37109375</c:v>
                </c:pt>
                <c:pt idx="36">
                  <c:v>0.42700195299999999</c:v>
                </c:pt>
                <c:pt idx="37">
                  <c:v>0.35461425800000002</c:v>
                </c:pt>
                <c:pt idx="38">
                  <c:v>0.49243164099999998</c:v>
                </c:pt>
                <c:pt idx="39">
                  <c:v>0.35668945299999999</c:v>
                </c:pt>
                <c:pt idx="40">
                  <c:v>0.45947265599999998</c:v>
                </c:pt>
                <c:pt idx="41">
                  <c:v>0.39831543000000003</c:v>
                </c:pt>
                <c:pt idx="42">
                  <c:v>0.43249511699999998</c:v>
                </c:pt>
                <c:pt idx="43">
                  <c:v>0.36352539099999998</c:v>
                </c:pt>
                <c:pt idx="44">
                  <c:v>0.46667480500000003</c:v>
                </c:pt>
                <c:pt idx="45">
                  <c:v>0.3984375</c:v>
                </c:pt>
                <c:pt idx="46">
                  <c:v>0.43139648400000002</c:v>
                </c:pt>
                <c:pt idx="47">
                  <c:v>0.41430664099999998</c:v>
                </c:pt>
                <c:pt idx="48">
                  <c:v>0.41857910199999998</c:v>
                </c:pt>
                <c:pt idx="49">
                  <c:v>0.38024902300000002</c:v>
                </c:pt>
                <c:pt idx="50">
                  <c:v>0.46020507799999999</c:v>
                </c:pt>
                <c:pt idx="51">
                  <c:v>0.44580078099999998</c:v>
                </c:pt>
                <c:pt idx="52">
                  <c:v>0.40246581999999997</c:v>
                </c:pt>
                <c:pt idx="53">
                  <c:v>0.41760253899999999</c:v>
                </c:pt>
                <c:pt idx="54">
                  <c:v>0.447265625</c:v>
                </c:pt>
                <c:pt idx="55">
                  <c:v>0.44641113300000002</c:v>
                </c:pt>
                <c:pt idx="56">
                  <c:v>0.40649414099999998</c:v>
                </c:pt>
                <c:pt idx="57">
                  <c:v>0.49084472699999998</c:v>
                </c:pt>
                <c:pt idx="58">
                  <c:v>0.43920898400000002</c:v>
                </c:pt>
                <c:pt idx="59">
                  <c:v>0.42785644499999997</c:v>
                </c:pt>
                <c:pt idx="60">
                  <c:v>0.40502929700000001</c:v>
                </c:pt>
                <c:pt idx="61">
                  <c:v>0.52807617200000001</c:v>
                </c:pt>
                <c:pt idx="62">
                  <c:v>0.45910644499999997</c:v>
                </c:pt>
                <c:pt idx="63">
                  <c:v>0.44519043000000003</c:v>
                </c:pt>
                <c:pt idx="64">
                  <c:v>0.41809081999999997</c:v>
                </c:pt>
                <c:pt idx="65">
                  <c:v>0.50439453099999998</c:v>
                </c:pt>
                <c:pt idx="66">
                  <c:v>0.47900390599999998</c:v>
                </c:pt>
                <c:pt idx="67">
                  <c:v>0.48400878899999999</c:v>
                </c:pt>
                <c:pt idx="68">
                  <c:v>0.45776367200000001</c:v>
                </c:pt>
                <c:pt idx="69">
                  <c:v>0.494140625</c:v>
                </c:pt>
                <c:pt idx="70">
                  <c:v>0.474609375</c:v>
                </c:pt>
                <c:pt idx="71">
                  <c:v>0.50646972700000004</c:v>
                </c:pt>
                <c:pt idx="72">
                  <c:v>0.51953125</c:v>
                </c:pt>
                <c:pt idx="73">
                  <c:v>0.53247070299999999</c:v>
                </c:pt>
                <c:pt idx="74">
                  <c:v>0.44519043000000003</c:v>
                </c:pt>
              </c:numCache>
            </c:numRef>
          </c:yVal>
          <c:smooth val="0"/>
          <c:extLst>
            <c:ext xmlns:c16="http://schemas.microsoft.com/office/drawing/2014/chart" uri="{C3380CC4-5D6E-409C-BE32-E72D297353CC}">
              <c16:uniqueId val="{00000004-C9A3-44DF-B1DB-0938EB0DAA62}"/>
            </c:ext>
          </c:extLst>
        </c:ser>
        <c:dLbls>
          <c:showLegendKey val="0"/>
          <c:showVal val="0"/>
          <c:showCatName val="0"/>
          <c:showSerName val="0"/>
          <c:showPercent val="0"/>
          <c:showBubbleSize val="0"/>
        </c:dLbls>
        <c:axId val="514519856"/>
        <c:axId val="336226992"/>
      </c:scatterChart>
      <c:valAx>
        <c:axId val="51451985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Number of C0X1</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accent1">
                <a:alpha val="9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6226992"/>
        <c:crosses val="autoZero"/>
        <c:crossBetween val="midCat"/>
      </c:valAx>
      <c:valAx>
        <c:axId val="336226992"/>
        <c:scaling>
          <c:orientation val="minMax"/>
          <c:max val="0.65000000000000013"/>
          <c:min val="0.2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P(0)</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45198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E74F-422E-4280-B5C6-F694E3C55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A0D94F4-30B3-4D6D-8E32-C2A3BA47AE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80F18B3-5D02-491C-8C1E-73F6D5C35137}"/>
              </a:ext>
            </a:extLst>
          </p:cNvPr>
          <p:cNvSpPr>
            <a:spLocks noGrp="1"/>
          </p:cNvSpPr>
          <p:nvPr>
            <p:ph type="dt" sz="half" idx="10"/>
          </p:nvPr>
        </p:nvSpPr>
        <p:spPr/>
        <p:txBody>
          <a:bodyPr/>
          <a:lstStyle/>
          <a:p>
            <a:fld id="{E475EE19-9DB9-4572-8E82-4B0F1883CA9B}" type="datetimeFigureOut">
              <a:rPr lang="en-GB" smtClean="0"/>
              <a:t>16/08/2020</a:t>
            </a:fld>
            <a:endParaRPr lang="en-GB"/>
          </a:p>
        </p:txBody>
      </p:sp>
      <p:sp>
        <p:nvSpPr>
          <p:cNvPr id="5" name="Footer Placeholder 4">
            <a:extLst>
              <a:ext uri="{FF2B5EF4-FFF2-40B4-BE49-F238E27FC236}">
                <a16:creationId xmlns:a16="http://schemas.microsoft.com/office/drawing/2014/main" id="{76DBF00C-E1C7-47C6-A2A5-05BF979383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08EE11F-B727-4912-8D44-F60D1CEDB78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3390972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2331F-4432-4672-9790-A0C77AFC64B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87EBADE-81E1-4AF9-B619-91530B79C8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60A749-202A-48BA-BCA6-B52A7C3BDF1E}"/>
              </a:ext>
            </a:extLst>
          </p:cNvPr>
          <p:cNvSpPr>
            <a:spLocks noGrp="1"/>
          </p:cNvSpPr>
          <p:nvPr>
            <p:ph type="dt" sz="half" idx="10"/>
          </p:nvPr>
        </p:nvSpPr>
        <p:spPr/>
        <p:txBody>
          <a:bodyPr/>
          <a:lstStyle/>
          <a:p>
            <a:fld id="{E475EE19-9DB9-4572-8E82-4B0F1883CA9B}" type="datetimeFigureOut">
              <a:rPr lang="en-GB" smtClean="0"/>
              <a:t>16/08/2020</a:t>
            </a:fld>
            <a:endParaRPr lang="en-GB"/>
          </a:p>
        </p:txBody>
      </p:sp>
      <p:sp>
        <p:nvSpPr>
          <p:cNvPr id="5" name="Footer Placeholder 4">
            <a:extLst>
              <a:ext uri="{FF2B5EF4-FFF2-40B4-BE49-F238E27FC236}">
                <a16:creationId xmlns:a16="http://schemas.microsoft.com/office/drawing/2014/main" id="{6C22773B-98D4-4BE2-BA16-D2C41AEBDC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CA076E-EEC7-402F-92AD-0C50C0FAB982}"/>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1166114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0AE5C-4F93-4021-92E9-18CBBBB31E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89C1679-C7BC-4FD0-9EB6-A189E66DD2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315467-3BF5-4DAE-A69E-D78951562353}"/>
              </a:ext>
            </a:extLst>
          </p:cNvPr>
          <p:cNvSpPr>
            <a:spLocks noGrp="1"/>
          </p:cNvSpPr>
          <p:nvPr>
            <p:ph type="dt" sz="half" idx="10"/>
          </p:nvPr>
        </p:nvSpPr>
        <p:spPr/>
        <p:txBody>
          <a:bodyPr/>
          <a:lstStyle/>
          <a:p>
            <a:fld id="{E475EE19-9DB9-4572-8E82-4B0F1883CA9B}" type="datetimeFigureOut">
              <a:rPr lang="en-GB" smtClean="0"/>
              <a:t>16/08/2020</a:t>
            </a:fld>
            <a:endParaRPr lang="en-GB"/>
          </a:p>
        </p:txBody>
      </p:sp>
      <p:sp>
        <p:nvSpPr>
          <p:cNvPr id="5" name="Footer Placeholder 4">
            <a:extLst>
              <a:ext uri="{FF2B5EF4-FFF2-40B4-BE49-F238E27FC236}">
                <a16:creationId xmlns:a16="http://schemas.microsoft.com/office/drawing/2014/main" id="{AD35D901-60E0-4FA2-8E6E-A247CC33B5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761005-54AF-4A47-B78D-1E2A103313A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4159565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5FA1-A1D7-47C6-B0AF-CCADA34770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AF0BE6E-ADA0-4763-AC83-76015E91D8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9EB94C-5391-460D-9F10-C1A4B77B53A4}"/>
              </a:ext>
            </a:extLst>
          </p:cNvPr>
          <p:cNvSpPr>
            <a:spLocks noGrp="1"/>
          </p:cNvSpPr>
          <p:nvPr>
            <p:ph type="dt" sz="half" idx="10"/>
          </p:nvPr>
        </p:nvSpPr>
        <p:spPr/>
        <p:txBody>
          <a:bodyPr/>
          <a:lstStyle/>
          <a:p>
            <a:fld id="{E475EE19-9DB9-4572-8E82-4B0F1883CA9B}" type="datetimeFigureOut">
              <a:rPr lang="en-GB" smtClean="0"/>
              <a:t>16/08/2020</a:t>
            </a:fld>
            <a:endParaRPr lang="en-GB"/>
          </a:p>
        </p:txBody>
      </p:sp>
      <p:sp>
        <p:nvSpPr>
          <p:cNvPr id="5" name="Footer Placeholder 4">
            <a:extLst>
              <a:ext uri="{FF2B5EF4-FFF2-40B4-BE49-F238E27FC236}">
                <a16:creationId xmlns:a16="http://schemas.microsoft.com/office/drawing/2014/main" id="{64B40217-6364-478D-A7DB-5A977C7262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548DBA-0713-4740-A7B7-D8E14F3BE06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540075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3931-3DB4-4C3E-B76E-8E38BF25DC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E8AF569-AA7C-4161-9450-C4C6FCD8D6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B6F028-5467-4F9D-917C-8B5478BE964C}"/>
              </a:ext>
            </a:extLst>
          </p:cNvPr>
          <p:cNvSpPr>
            <a:spLocks noGrp="1"/>
          </p:cNvSpPr>
          <p:nvPr>
            <p:ph type="dt" sz="half" idx="10"/>
          </p:nvPr>
        </p:nvSpPr>
        <p:spPr/>
        <p:txBody>
          <a:bodyPr/>
          <a:lstStyle/>
          <a:p>
            <a:fld id="{E475EE19-9DB9-4572-8E82-4B0F1883CA9B}" type="datetimeFigureOut">
              <a:rPr lang="en-GB" smtClean="0"/>
              <a:t>16/08/2020</a:t>
            </a:fld>
            <a:endParaRPr lang="en-GB"/>
          </a:p>
        </p:txBody>
      </p:sp>
      <p:sp>
        <p:nvSpPr>
          <p:cNvPr id="5" name="Footer Placeholder 4">
            <a:extLst>
              <a:ext uri="{FF2B5EF4-FFF2-40B4-BE49-F238E27FC236}">
                <a16:creationId xmlns:a16="http://schemas.microsoft.com/office/drawing/2014/main" id="{769979AE-0E2C-4D7F-9779-23362F0784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5FBA03D-5AFE-46D0-8D1A-33043735A9DD}"/>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3215639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E3308-7B5B-42DD-A298-999B2371679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7478AC1-DF07-4F55-A08F-8E6B2AFB1C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C633419-D9C5-4419-838F-C3A0395F5B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4F4DAAC-67B5-4E26-B74B-D113EE454413}"/>
              </a:ext>
            </a:extLst>
          </p:cNvPr>
          <p:cNvSpPr>
            <a:spLocks noGrp="1"/>
          </p:cNvSpPr>
          <p:nvPr>
            <p:ph type="dt" sz="half" idx="10"/>
          </p:nvPr>
        </p:nvSpPr>
        <p:spPr/>
        <p:txBody>
          <a:bodyPr/>
          <a:lstStyle/>
          <a:p>
            <a:fld id="{E475EE19-9DB9-4572-8E82-4B0F1883CA9B}" type="datetimeFigureOut">
              <a:rPr lang="en-GB" smtClean="0"/>
              <a:t>16/08/2020</a:t>
            </a:fld>
            <a:endParaRPr lang="en-GB"/>
          </a:p>
        </p:txBody>
      </p:sp>
      <p:sp>
        <p:nvSpPr>
          <p:cNvPr id="6" name="Footer Placeholder 5">
            <a:extLst>
              <a:ext uri="{FF2B5EF4-FFF2-40B4-BE49-F238E27FC236}">
                <a16:creationId xmlns:a16="http://schemas.microsoft.com/office/drawing/2014/main" id="{F6D898A7-D954-400E-BD36-EDE6145FDD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71F665-AA87-4DD0-9631-37A0DE51F066}"/>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988772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AA9E-4B4F-453E-999B-2D98C3987A1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69A2A46-6CE4-4948-A359-6C476FCA18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B457B6-EBB5-49F8-8948-2155500206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6D12AF5-185F-439F-BF21-AF690E491F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948A33-D511-4246-986B-46D6E28BA9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27A760D-CDCC-45D7-AC95-4CA56DFCBB5A}"/>
              </a:ext>
            </a:extLst>
          </p:cNvPr>
          <p:cNvSpPr>
            <a:spLocks noGrp="1"/>
          </p:cNvSpPr>
          <p:nvPr>
            <p:ph type="dt" sz="half" idx="10"/>
          </p:nvPr>
        </p:nvSpPr>
        <p:spPr/>
        <p:txBody>
          <a:bodyPr/>
          <a:lstStyle/>
          <a:p>
            <a:fld id="{E475EE19-9DB9-4572-8E82-4B0F1883CA9B}" type="datetimeFigureOut">
              <a:rPr lang="en-GB" smtClean="0"/>
              <a:t>16/08/2020</a:t>
            </a:fld>
            <a:endParaRPr lang="en-GB"/>
          </a:p>
        </p:txBody>
      </p:sp>
      <p:sp>
        <p:nvSpPr>
          <p:cNvPr id="8" name="Footer Placeholder 7">
            <a:extLst>
              <a:ext uri="{FF2B5EF4-FFF2-40B4-BE49-F238E27FC236}">
                <a16:creationId xmlns:a16="http://schemas.microsoft.com/office/drawing/2014/main" id="{482C69C0-22C1-4110-A9C5-B140C32BB38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90E6F5A-C1BE-464F-AE69-96655E4ABE8A}"/>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801744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B5EB-7B3A-47CC-8A10-BB441315CA5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AF8874F-03D7-4054-B1E9-BAB6AE10E966}"/>
              </a:ext>
            </a:extLst>
          </p:cNvPr>
          <p:cNvSpPr>
            <a:spLocks noGrp="1"/>
          </p:cNvSpPr>
          <p:nvPr>
            <p:ph type="dt" sz="half" idx="10"/>
          </p:nvPr>
        </p:nvSpPr>
        <p:spPr/>
        <p:txBody>
          <a:bodyPr/>
          <a:lstStyle/>
          <a:p>
            <a:fld id="{E475EE19-9DB9-4572-8E82-4B0F1883CA9B}" type="datetimeFigureOut">
              <a:rPr lang="en-GB" smtClean="0"/>
              <a:t>16/08/2020</a:t>
            </a:fld>
            <a:endParaRPr lang="en-GB"/>
          </a:p>
        </p:txBody>
      </p:sp>
      <p:sp>
        <p:nvSpPr>
          <p:cNvPr id="4" name="Footer Placeholder 3">
            <a:extLst>
              <a:ext uri="{FF2B5EF4-FFF2-40B4-BE49-F238E27FC236}">
                <a16:creationId xmlns:a16="http://schemas.microsoft.com/office/drawing/2014/main" id="{3659A60E-75D8-4F5F-8502-100B5872407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6B9E5D6-0152-4441-A417-CBC72E391686}"/>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00901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CF9198-E452-494C-B361-93352C6150B2}"/>
              </a:ext>
            </a:extLst>
          </p:cNvPr>
          <p:cNvSpPr>
            <a:spLocks noGrp="1"/>
          </p:cNvSpPr>
          <p:nvPr>
            <p:ph type="dt" sz="half" idx="10"/>
          </p:nvPr>
        </p:nvSpPr>
        <p:spPr/>
        <p:txBody>
          <a:bodyPr/>
          <a:lstStyle/>
          <a:p>
            <a:fld id="{E475EE19-9DB9-4572-8E82-4B0F1883CA9B}" type="datetimeFigureOut">
              <a:rPr lang="en-GB" smtClean="0"/>
              <a:t>16/08/2020</a:t>
            </a:fld>
            <a:endParaRPr lang="en-GB"/>
          </a:p>
        </p:txBody>
      </p:sp>
      <p:sp>
        <p:nvSpPr>
          <p:cNvPr id="3" name="Footer Placeholder 2">
            <a:extLst>
              <a:ext uri="{FF2B5EF4-FFF2-40B4-BE49-F238E27FC236}">
                <a16:creationId xmlns:a16="http://schemas.microsoft.com/office/drawing/2014/main" id="{5BD288B0-94EC-4AD9-B80E-7BE986643B6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AE453B9-38AE-4B40-836B-FF42563878C3}"/>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712493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7E54F-577E-4B07-92DB-494932B861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074784E-1A8B-49FE-8909-848978079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0EEEFBD-3620-4E2A-814C-CAEC5F0E67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1224C-7403-459A-838B-343BFD9C6AFC}"/>
              </a:ext>
            </a:extLst>
          </p:cNvPr>
          <p:cNvSpPr>
            <a:spLocks noGrp="1"/>
          </p:cNvSpPr>
          <p:nvPr>
            <p:ph type="dt" sz="half" idx="10"/>
          </p:nvPr>
        </p:nvSpPr>
        <p:spPr/>
        <p:txBody>
          <a:bodyPr/>
          <a:lstStyle/>
          <a:p>
            <a:fld id="{E475EE19-9DB9-4572-8E82-4B0F1883CA9B}" type="datetimeFigureOut">
              <a:rPr lang="en-GB" smtClean="0"/>
              <a:t>16/08/2020</a:t>
            </a:fld>
            <a:endParaRPr lang="en-GB"/>
          </a:p>
        </p:txBody>
      </p:sp>
      <p:sp>
        <p:nvSpPr>
          <p:cNvPr id="6" name="Footer Placeholder 5">
            <a:extLst>
              <a:ext uri="{FF2B5EF4-FFF2-40B4-BE49-F238E27FC236}">
                <a16:creationId xmlns:a16="http://schemas.microsoft.com/office/drawing/2014/main" id="{CF5EB83C-836D-4050-8C0C-99A99E5C8D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E9B254-F9A1-4FBA-8925-616C5521BA70}"/>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1186304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F84DF-226A-420A-8363-8D0667E99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155F913-1C36-4DE3-BA39-C60BDFC9E7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AD66F7F-CBD6-480A-9931-33E9BFF2C0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6AAB04-6688-4B95-9C2F-7D0ADCC96FDC}"/>
              </a:ext>
            </a:extLst>
          </p:cNvPr>
          <p:cNvSpPr>
            <a:spLocks noGrp="1"/>
          </p:cNvSpPr>
          <p:nvPr>
            <p:ph type="dt" sz="half" idx="10"/>
          </p:nvPr>
        </p:nvSpPr>
        <p:spPr/>
        <p:txBody>
          <a:bodyPr/>
          <a:lstStyle/>
          <a:p>
            <a:fld id="{E475EE19-9DB9-4572-8E82-4B0F1883CA9B}" type="datetimeFigureOut">
              <a:rPr lang="en-GB" smtClean="0"/>
              <a:t>16/08/2020</a:t>
            </a:fld>
            <a:endParaRPr lang="en-GB"/>
          </a:p>
        </p:txBody>
      </p:sp>
      <p:sp>
        <p:nvSpPr>
          <p:cNvPr id="6" name="Footer Placeholder 5">
            <a:extLst>
              <a:ext uri="{FF2B5EF4-FFF2-40B4-BE49-F238E27FC236}">
                <a16:creationId xmlns:a16="http://schemas.microsoft.com/office/drawing/2014/main" id="{B66145E5-1525-4528-8AD4-C2EA95C9350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833071-0487-4EF5-A9E2-79CB8ABB6B41}"/>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374450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5072C0-F031-47EA-8C76-9D7D34FBB9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8D9CC12-8298-4CC7-A137-AC5295B7B9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538EF16-045A-4CA2-92C1-E58FB24C07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75EE19-9DB9-4572-8E82-4B0F1883CA9B}" type="datetimeFigureOut">
              <a:rPr lang="en-GB" smtClean="0"/>
              <a:t>16/08/2020</a:t>
            </a:fld>
            <a:endParaRPr lang="en-GB"/>
          </a:p>
        </p:txBody>
      </p:sp>
      <p:sp>
        <p:nvSpPr>
          <p:cNvPr id="5" name="Footer Placeholder 4">
            <a:extLst>
              <a:ext uri="{FF2B5EF4-FFF2-40B4-BE49-F238E27FC236}">
                <a16:creationId xmlns:a16="http://schemas.microsoft.com/office/drawing/2014/main" id="{32AAC0E0-BD1C-4703-B3F9-2F6EFB9DCA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AB72182-3D6D-4E02-9A3B-430B81A43D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8E0278-FA43-4A48-9D11-E3A6E35D1EE6}" type="slidenum">
              <a:rPr lang="en-GB" smtClean="0"/>
              <a:t>‹#›</a:t>
            </a:fld>
            <a:endParaRPr lang="en-GB"/>
          </a:p>
        </p:txBody>
      </p:sp>
    </p:spTree>
    <p:extLst>
      <p:ext uri="{BB962C8B-B14F-4D97-AF65-F5344CB8AC3E}">
        <p14:creationId xmlns:p14="http://schemas.microsoft.com/office/powerpoint/2010/main" val="762651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youtube.com/watch?v=ZvipHRY-URs&amp;t=126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1805.07185.pdf" TargetMode="External"/><Relationship Id="rId2" Type="http://schemas.openxmlformats.org/officeDocument/2006/relationships/hyperlink" Target="https://arxiv.org/pdf/1804.03719.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pdf/1310.4492.pdf" TargetMode="External"/><Relationship Id="rId2" Type="http://schemas.openxmlformats.org/officeDocument/2006/relationships/hyperlink" Target="https://arxiv.org/pdf/1509.02921.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rxiv.org/pdf/1504.06597.pdf"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arxiv.org/pdf/1910.07511.pdf"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arxiv.org/pdf/1612.00858.pdf" TargetMode="Externa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78271-A293-4C20-AA4C-52C8CC02F286}"/>
              </a:ext>
            </a:extLst>
          </p:cNvPr>
          <p:cNvSpPr>
            <a:spLocks noGrp="1"/>
          </p:cNvSpPr>
          <p:nvPr>
            <p:ph type="title"/>
          </p:nvPr>
        </p:nvSpPr>
        <p:spPr>
          <a:xfrm>
            <a:off x="838200" y="86152"/>
            <a:ext cx="10515600" cy="1325563"/>
          </a:xfrm>
        </p:spPr>
        <p:txBody>
          <a:bodyPr/>
          <a:lstStyle/>
          <a:p>
            <a:r>
              <a:rPr lang="en-US" sz="3600" dirty="0"/>
              <a:t>Analysis of Simple Errors </a:t>
            </a:r>
            <a:r>
              <a:rPr lang="en-US" dirty="0"/>
              <a:t>	</a:t>
            </a:r>
            <a:endParaRPr lang="en-GB" dirty="0"/>
          </a:p>
        </p:txBody>
      </p:sp>
      <p:sp>
        <p:nvSpPr>
          <p:cNvPr id="3" name="Content Placeholder 2">
            <a:extLst>
              <a:ext uri="{FF2B5EF4-FFF2-40B4-BE49-F238E27FC236}">
                <a16:creationId xmlns:a16="http://schemas.microsoft.com/office/drawing/2014/main" id="{F137F792-6875-47F5-81B4-FD13569C26CC}"/>
              </a:ext>
            </a:extLst>
          </p:cNvPr>
          <p:cNvSpPr>
            <a:spLocks noGrp="1"/>
          </p:cNvSpPr>
          <p:nvPr>
            <p:ph idx="1"/>
          </p:nvPr>
        </p:nvSpPr>
        <p:spPr>
          <a:xfrm>
            <a:off x="838200" y="1097624"/>
            <a:ext cx="10515600" cy="4351338"/>
          </a:xfrm>
        </p:spPr>
        <p:txBody>
          <a:bodyPr/>
          <a:lstStyle/>
          <a:p>
            <a:r>
              <a:rPr lang="en-US" sz="1400" dirty="0"/>
              <a:t>Wrote functions to execute any circuit repeatedly across all IBM machines for future use (maximizing allowed bandwidth).</a:t>
            </a:r>
          </a:p>
          <a:p>
            <a:r>
              <a:rPr lang="en-US" sz="1400" dirty="0"/>
              <a:t>Queued jobs are also tracked </a:t>
            </a:r>
            <a:r>
              <a:rPr lang="en-US" sz="1400" dirty="0" err="1"/>
              <a:t>approx</a:t>
            </a:r>
            <a:r>
              <a:rPr lang="en-US" sz="1400" dirty="0"/>
              <a:t> once/min to see queue progression.</a:t>
            </a:r>
          </a:p>
          <a:p>
            <a:r>
              <a:rPr lang="en-GB" sz="1400" dirty="0"/>
              <a:t>Used here to find errors for a simple ‘NOT-then-measure’ circuit</a:t>
            </a:r>
          </a:p>
          <a:p>
            <a:endParaRPr lang="en-GB" dirty="0"/>
          </a:p>
        </p:txBody>
      </p:sp>
      <p:pic>
        <p:nvPicPr>
          <p:cNvPr id="2052" name="Picture 4">
            <a:extLst>
              <a:ext uri="{FF2B5EF4-FFF2-40B4-BE49-F238E27FC236}">
                <a16:creationId xmlns:a16="http://schemas.microsoft.com/office/drawing/2014/main" id="{94EABEA7-899B-4ACE-945C-93A382E19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791" y="1945453"/>
            <a:ext cx="7172692" cy="49125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E6A7EA-FF50-41CE-8430-F2CB847F1473}"/>
              </a:ext>
            </a:extLst>
          </p:cNvPr>
          <p:cNvSpPr txBox="1"/>
          <p:nvPr/>
        </p:nvSpPr>
        <p:spPr>
          <a:xfrm>
            <a:off x="4321730" y="1945453"/>
            <a:ext cx="1674433" cy="369332"/>
          </a:xfrm>
          <a:prstGeom prst="rect">
            <a:avLst/>
          </a:prstGeom>
          <a:noFill/>
        </p:spPr>
        <p:txBody>
          <a:bodyPr wrap="none" rtlCol="0">
            <a:spAutoFit/>
          </a:bodyPr>
          <a:lstStyle/>
          <a:p>
            <a:r>
              <a:rPr lang="en-US" b="1" dirty="0"/>
              <a:t>% </a:t>
            </a:r>
            <a:r>
              <a:rPr lang="en-US" b="1" dirty="0" err="1"/>
              <a:t>mmts</a:t>
            </a:r>
            <a:r>
              <a:rPr lang="en-US" b="1" dirty="0"/>
              <a:t> correct</a:t>
            </a:r>
            <a:endParaRPr lang="en-GB" b="1" dirty="0"/>
          </a:p>
        </p:txBody>
      </p:sp>
      <p:pic>
        <p:nvPicPr>
          <p:cNvPr id="5" name="Picture 4">
            <a:extLst>
              <a:ext uri="{FF2B5EF4-FFF2-40B4-BE49-F238E27FC236}">
                <a16:creationId xmlns:a16="http://schemas.microsoft.com/office/drawing/2014/main" id="{EB4AAD7A-C957-4AED-ACD4-6270290D195E}"/>
              </a:ext>
            </a:extLst>
          </p:cNvPr>
          <p:cNvPicPr>
            <a:picLocks noChangeAspect="1"/>
          </p:cNvPicPr>
          <p:nvPr/>
        </p:nvPicPr>
        <p:blipFill>
          <a:blip r:embed="rId3"/>
          <a:stretch>
            <a:fillRect/>
          </a:stretch>
        </p:blipFill>
        <p:spPr>
          <a:xfrm>
            <a:off x="2078385" y="2821980"/>
            <a:ext cx="2428875" cy="2314575"/>
          </a:xfrm>
          <a:prstGeom prst="rect">
            <a:avLst/>
          </a:prstGeom>
        </p:spPr>
      </p:pic>
    </p:spTree>
    <p:extLst>
      <p:ext uri="{BB962C8B-B14F-4D97-AF65-F5344CB8AC3E}">
        <p14:creationId xmlns:p14="http://schemas.microsoft.com/office/powerpoint/2010/main" val="259390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8700E-6FAD-4E58-B8D7-77A01B0C378F}"/>
              </a:ext>
            </a:extLst>
          </p:cNvPr>
          <p:cNvSpPr>
            <a:spLocks noGrp="1"/>
          </p:cNvSpPr>
          <p:nvPr>
            <p:ph type="title"/>
          </p:nvPr>
        </p:nvSpPr>
        <p:spPr/>
        <p:txBody>
          <a:bodyPr/>
          <a:lstStyle/>
          <a:p>
            <a:r>
              <a:rPr lang="en-US" dirty="0"/>
              <a:t>Runtimes Times (O/N)</a:t>
            </a:r>
            <a:endParaRPr lang="en-GB" dirty="0"/>
          </a:p>
        </p:txBody>
      </p:sp>
      <p:sp>
        <p:nvSpPr>
          <p:cNvPr id="3" name="Content Placeholder 2">
            <a:extLst>
              <a:ext uri="{FF2B5EF4-FFF2-40B4-BE49-F238E27FC236}">
                <a16:creationId xmlns:a16="http://schemas.microsoft.com/office/drawing/2014/main" id="{96475460-5319-4830-9E93-927AC0F65078}"/>
              </a:ext>
            </a:extLst>
          </p:cNvPr>
          <p:cNvSpPr>
            <a:spLocks noGrp="1"/>
          </p:cNvSpPr>
          <p:nvPr>
            <p:ph idx="1"/>
          </p:nvPr>
        </p:nvSpPr>
        <p:spPr/>
        <p:txBody>
          <a:bodyPr/>
          <a:lstStyle/>
          <a:p>
            <a:r>
              <a:rPr lang="en-US" dirty="0"/>
              <a:t>Time spent running on hardware in seconds, not including queueing</a:t>
            </a:r>
            <a:endParaRPr lang="en-GB" dirty="0"/>
          </a:p>
        </p:txBody>
      </p:sp>
      <p:pic>
        <p:nvPicPr>
          <p:cNvPr id="4" name="Picture 3">
            <a:extLst>
              <a:ext uri="{FF2B5EF4-FFF2-40B4-BE49-F238E27FC236}">
                <a16:creationId xmlns:a16="http://schemas.microsoft.com/office/drawing/2014/main" id="{D177F3D2-6158-4431-A69D-827971FC0BF2}"/>
              </a:ext>
            </a:extLst>
          </p:cNvPr>
          <p:cNvPicPr>
            <a:picLocks noChangeAspect="1"/>
          </p:cNvPicPr>
          <p:nvPr/>
        </p:nvPicPr>
        <p:blipFill>
          <a:blip r:embed="rId2"/>
          <a:stretch>
            <a:fillRect/>
          </a:stretch>
        </p:blipFill>
        <p:spPr>
          <a:xfrm>
            <a:off x="2865588" y="2293551"/>
            <a:ext cx="6813250" cy="4564449"/>
          </a:xfrm>
          <a:prstGeom prst="rect">
            <a:avLst/>
          </a:prstGeom>
        </p:spPr>
      </p:pic>
    </p:spTree>
    <p:extLst>
      <p:ext uri="{BB962C8B-B14F-4D97-AF65-F5344CB8AC3E}">
        <p14:creationId xmlns:p14="http://schemas.microsoft.com/office/powerpoint/2010/main" val="3101154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F4191-DC93-4C44-8B1D-172389D06B34}"/>
              </a:ext>
            </a:extLst>
          </p:cNvPr>
          <p:cNvSpPr>
            <a:spLocks noGrp="1"/>
          </p:cNvSpPr>
          <p:nvPr>
            <p:ph type="title"/>
          </p:nvPr>
        </p:nvSpPr>
        <p:spPr/>
        <p:txBody>
          <a:bodyPr/>
          <a:lstStyle/>
          <a:p>
            <a:r>
              <a:rPr lang="en-US" dirty="0" err="1"/>
              <a:t>OpenPulse</a:t>
            </a:r>
            <a:endParaRPr lang="en-GB" dirty="0"/>
          </a:p>
        </p:txBody>
      </p:sp>
      <p:sp>
        <p:nvSpPr>
          <p:cNvPr id="3" name="Content Placeholder 2">
            <a:extLst>
              <a:ext uri="{FF2B5EF4-FFF2-40B4-BE49-F238E27FC236}">
                <a16:creationId xmlns:a16="http://schemas.microsoft.com/office/drawing/2014/main" id="{C2CC7FE7-22B7-4DD7-8E09-2E3D16E4FC34}"/>
              </a:ext>
            </a:extLst>
          </p:cNvPr>
          <p:cNvSpPr>
            <a:spLocks noGrp="1"/>
          </p:cNvSpPr>
          <p:nvPr>
            <p:ph idx="1"/>
          </p:nvPr>
        </p:nvSpPr>
        <p:spPr>
          <a:xfrm>
            <a:off x="838200" y="1825625"/>
            <a:ext cx="5888728" cy="4351338"/>
          </a:xfrm>
        </p:spPr>
        <p:txBody>
          <a:bodyPr/>
          <a:lstStyle/>
          <a:p>
            <a:r>
              <a:rPr lang="en-US" dirty="0"/>
              <a:t>Lower-level interface to quantum backends than </a:t>
            </a:r>
            <a:r>
              <a:rPr lang="en-US" dirty="0" err="1"/>
              <a:t>OpenQASM</a:t>
            </a:r>
            <a:r>
              <a:rPr lang="en-US" dirty="0"/>
              <a:t>.</a:t>
            </a:r>
          </a:p>
          <a:p>
            <a:r>
              <a:rPr lang="en-US" dirty="0"/>
              <a:t>Allows calibration of backend to current state, which minimizes calibration error.</a:t>
            </a:r>
          </a:p>
          <a:p>
            <a:r>
              <a:rPr lang="en-US" dirty="0"/>
              <a:t>I investigated whether calibrated </a:t>
            </a:r>
            <a:r>
              <a:rPr lang="en-US" dirty="0" err="1"/>
              <a:t>sigma_x</a:t>
            </a:r>
            <a:r>
              <a:rPr lang="en-US" dirty="0"/>
              <a:t> pulses have higher fidelity than </a:t>
            </a:r>
            <a:r>
              <a:rPr lang="en-US" dirty="0" err="1"/>
              <a:t>OpenQASM</a:t>
            </a:r>
            <a:r>
              <a:rPr lang="en-US" dirty="0"/>
              <a:t> </a:t>
            </a:r>
            <a:r>
              <a:rPr lang="en-US" dirty="0" err="1"/>
              <a:t>sigma_x</a:t>
            </a:r>
            <a:r>
              <a:rPr lang="en-US" dirty="0"/>
              <a:t> gates (which are based on default calibrations).</a:t>
            </a:r>
            <a:endParaRPr lang="en-GB" dirty="0"/>
          </a:p>
        </p:txBody>
      </p:sp>
      <p:pic>
        <p:nvPicPr>
          <p:cNvPr id="4" name="Picture 3">
            <a:extLst>
              <a:ext uri="{FF2B5EF4-FFF2-40B4-BE49-F238E27FC236}">
                <a16:creationId xmlns:a16="http://schemas.microsoft.com/office/drawing/2014/main" id="{0D1A1E72-EF14-46B1-A6D6-451858FF5D1B}"/>
              </a:ext>
            </a:extLst>
          </p:cNvPr>
          <p:cNvPicPr>
            <a:picLocks noChangeAspect="1"/>
          </p:cNvPicPr>
          <p:nvPr/>
        </p:nvPicPr>
        <p:blipFill>
          <a:blip r:embed="rId2"/>
          <a:stretch>
            <a:fillRect/>
          </a:stretch>
        </p:blipFill>
        <p:spPr>
          <a:xfrm>
            <a:off x="6726928" y="1275435"/>
            <a:ext cx="5274113" cy="5451717"/>
          </a:xfrm>
          <a:prstGeom prst="rect">
            <a:avLst/>
          </a:prstGeom>
        </p:spPr>
      </p:pic>
    </p:spTree>
    <p:extLst>
      <p:ext uri="{BB962C8B-B14F-4D97-AF65-F5344CB8AC3E}">
        <p14:creationId xmlns:p14="http://schemas.microsoft.com/office/powerpoint/2010/main" val="1764823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F637-C7AF-4B94-ABB4-74F712868CF7}"/>
              </a:ext>
            </a:extLst>
          </p:cNvPr>
          <p:cNvSpPr>
            <a:spLocks noGrp="1"/>
          </p:cNvSpPr>
          <p:nvPr>
            <p:ph type="title"/>
          </p:nvPr>
        </p:nvSpPr>
        <p:spPr/>
        <p:txBody>
          <a:bodyPr/>
          <a:lstStyle/>
          <a:p>
            <a:r>
              <a:rPr lang="en-US" dirty="0" err="1"/>
              <a:t>OpenPulse</a:t>
            </a:r>
            <a:r>
              <a:rPr lang="en-US" dirty="0"/>
              <a:t> Outputs</a:t>
            </a:r>
            <a:endParaRPr lang="en-GB" dirty="0"/>
          </a:p>
        </p:txBody>
      </p:sp>
      <p:sp>
        <p:nvSpPr>
          <p:cNvPr id="3" name="Content Placeholder 2">
            <a:extLst>
              <a:ext uri="{FF2B5EF4-FFF2-40B4-BE49-F238E27FC236}">
                <a16:creationId xmlns:a16="http://schemas.microsoft.com/office/drawing/2014/main" id="{F54190AB-78AA-47BE-832A-102F07EF0498}"/>
              </a:ext>
            </a:extLst>
          </p:cNvPr>
          <p:cNvSpPr>
            <a:spLocks noGrp="1"/>
          </p:cNvSpPr>
          <p:nvPr>
            <p:ph idx="1"/>
          </p:nvPr>
        </p:nvSpPr>
        <p:spPr/>
        <p:txBody>
          <a:bodyPr/>
          <a:lstStyle/>
          <a:p>
            <a:r>
              <a:rPr lang="en-US" dirty="0"/>
              <a:t>(</a:t>
            </a:r>
            <a:r>
              <a:rPr lang="en-US" dirty="0" err="1"/>
              <a:t>OpenPulse</a:t>
            </a:r>
            <a:r>
              <a:rPr lang="en-US" dirty="0"/>
              <a:t> outputs require interpretation).</a:t>
            </a:r>
            <a:endParaRPr lang="en-GB" dirty="0"/>
          </a:p>
        </p:txBody>
      </p:sp>
      <p:pic>
        <p:nvPicPr>
          <p:cNvPr id="4" name="Picture 3">
            <a:extLst>
              <a:ext uri="{FF2B5EF4-FFF2-40B4-BE49-F238E27FC236}">
                <a16:creationId xmlns:a16="http://schemas.microsoft.com/office/drawing/2014/main" id="{08DA4C25-71CB-4128-8F7C-276D2CBA4E51}"/>
              </a:ext>
            </a:extLst>
          </p:cNvPr>
          <p:cNvPicPr>
            <a:picLocks noChangeAspect="1"/>
          </p:cNvPicPr>
          <p:nvPr/>
        </p:nvPicPr>
        <p:blipFill>
          <a:blip r:embed="rId2"/>
          <a:stretch>
            <a:fillRect/>
          </a:stretch>
        </p:blipFill>
        <p:spPr>
          <a:xfrm>
            <a:off x="1670602" y="2591594"/>
            <a:ext cx="7048500" cy="2819400"/>
          </a:xfrm>
          <a:prstGeom prst="rect">
            <a:avLst/>
          </a:prstGeom>
        </p:spPr>
      </p:pic>
    </p:spTree>
    <p:extLst>
      <p:ext uri="{BB962C8B-B14F-4D97-AF65-F5344CB8AC3E}">
        <p14:creationId xmlns:p14="http://schemas.microsoft.com/office/powerpoint/2010/main" val="3922564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9468-3FB1-474F-9EDD-3E5D16B0D545}"/>
              </a:ext>
            </a:extLst>
          </p:cNvPr>
          <p:cNvSpPr>
            <a:spLocks noGrp="1"/>
          </p:cNvSpPr>
          <p:nvPr>
            <p:ph type="title"/>
          </p:nvPr>
        </p:nvSpPr>
        <p:spPr/>
        <p:txBody>
          <a:bodyPr/>
          <a:lstStyle/>
          <a:p>
            <a:r>
              <a:rPr lang="en-US" dirty="0"/>
              <a:t>Ramsey Experiment for Qubit frequency using </a:t>
            </a:r>
            <a:r>
              <a:rPr lang="en-US" dirty="0" err="1"/>
              <a:t>OpenPulse</a:t>
            </a:r>
            <a:endParaRPr lang="en-GB" dirty="0"/>
          </a:p>
        </p:txBody>
      </p:sp>
      <p:sp>
        <p:nvSpPr>
          <p:cNvPr id="3" name="Content Placeholder 2">
            <a:extLst>
              <a:ext uri="{FF2B5EF4-FFF2-40B4-BE49-F238E27FC236}">
                <a16:creationId xmlns:a16="http://schemas.microsoft.com/office/drawing/2014/main" id="{220BEE58-76A1-4AC3-94C5-77C8388B8652}"/>
              </a:ext>
            </a:extLst>
          </p:cNvPr>
          <p:cNvSpPr>
            <a:spLocks noGrp="1"/>
          </p:cNvSpPr>
          <p:nvPr>
            <p:ph idx="1"/>
          </p:nvPr>
        </p:nvSpPr>
        <p:spPr/>
        <p:txBody>
          <a:bodyPr/>
          <a:lstStyle/>
          <a:p>
            <a:r>
              <a:rPr lang="en-US" dirty="0" err="1"/>
              <a:t>IBMQ_armonk</a:t>
            </a:r>
            <a:r>
              <a:rPr lang="en-US" dirty="0"/>
              <a:t> frequency found to be 4.974563 GHz (16 June 17:00), IBM-provided calibration data claims 4.97444579 GHz (16 June 13:07)</a:t>
            </a:r>
            <a:endParaRPr lang="en-GB" dirty="0"/>
          </a:p>
        </p:txBody>
      </p:sp>
      <p:pic>
        <p:nvPicPr>
          <p:cNvPr id="4" name="Picture 3">
            <a:extLst>
              <a:ext uri="{FF2B5EF4-FFF2-40B4-BE49-F238E27FC236}">
                <a16:creationId xmlns:a16="http://schemas.microsoft.com/office/drawing/2014/main" id="{335CDC2B-D5B3-4F68-A3C4-EA49C0D984D7}"/>
              </a:ext>
            </a:extLst>
          </p:cNvPr>
          <p:cNvPicPr>
            <a:picLocks noChangeAspect="1"/>
          </p:cNvPicPr>
          <p:nvPr/>
        </p:nvPicPr>
        <p:blipFill>
          <a:blip r:embed="rId2"/>
          <a:stretch>
            <a:fillRect/>
          </a:stretch>
        </p:blipFill>
        <p:spPr>
          <a:xfrm>
            <a:off x="4991100" y="2753277"/>
            <a:ext cx="6362700" cy="4238625"/>
          </a:xfrm>
          <a:prstGeom prst="rect">
            <a:avLst/>
          </a:prstGeom>
        </p:spPr>
      </p:pic>
    </p:spTree>
    <p:extLst>
      <p:ext uri="{BB962C8B-B14F-4D97-AF65-F5344CB8AC3E}">
        <p14:creationId xmlns:p14="http://schemas.microsoft.com/office/powerpoint/2010/main" val="1939085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26E54-EB33-4FCE-94B7-3A3BFDC6530D}"/>
              </a:ext>
            </a:extLst>
          </p:cNvPr>
          <p:cNvSpPr>
            <a:spLocks noGrp="1"/>
          </p:cNvSpPr>
          <p:nvPr>
            <p:ph type="title"/>
          </p:nvPr>
        </p:nvSpPr>
        <p:spPr/>
        <p:txBody>
          <a:bodyPr/>
          <a:lstStyle/>
          <a:p>
            <a:r>
              <a:rPr lang="en-US" dirty="0"/>
              <a:t>Characteristic amplitude damping time via </a:t>
            </a:r>
            <a:r>
              <a:rPr lang="en-US" dirty="0" err="1"/>
              <a:t>OpenPulse</a:t>
            </a:r>
            <a:endParaRPr lang="en-GB" dirty="0"/>
          </a:p>
        </p:txBody>
      </p:sp>
      <p:sp>
        <p:nvSpPr>
          <p:cNvPr id="3" name="Content Placeholder 2">
            <a:extLst>
              <a:ext uri="{FF2B5EF4-FFF2-40B4-BE49-F238E27FC236}">
                <a16:creationId xmlns:a16="http://schemas.microsoft.com/office/drawing/2014/main" id="{3F2AF0E3-0B3F-4953-804F-59B0538C7E5F}"/>
              </a:ext>
            </a:extLst>
          </p:cNvPr>
          <p:cNvSpPr>
            <a:spLocks noGrp="1"/>
          </p:cNvSpPr>
          <p:nvPr>
            <p:ph idx="1"/>
          </p:nvPr>
        </p:nvSpPr>
        <p:spPr>
          <a:xfrm>
            <a:off x="838200" y="1825625"/>
            <a:ext cx="4791696" cy="4351338"/>
          </a:xfrm>
        </p:spPr>
        <p:txBody>
          <a:bodyPr>
            <a:normAutofit/>
          </a:bodyPr>
          <a:lstStyle/>
          <a:p>
            <a:r>
              <a:rPr lang="en-US" sz="1800" dirty="0" err="1"/>
              <a:t>IBMQ_Armonk</a:t>
            </a:r>
            <a:endParaRPr lang="en-US" sz="1800" dirty="0"/>
          </a:p>
          <a:p>
            <a:r>
              <a:rPr lang="en-US" sz="1800" dirty="0"/>
              <a:t>Done with a fresh calibration</a:t>
            </a:r>
          </a:p>
          <a:p>
            <a:r>
              <a:rPr lang="en-US" sz="1800" dirty="0"/>
              <a:t>States prepared in |1&gt; and allowed to decay.</a:t>
            </a:r>
          </a:p>
          <a:p>
            <a:r>
              <a:rPr lang="en-US" sz="1800" dirty="0"/>
              <a:t>Amplitude for X-gate for |1&gt; preparation obtained via Rabi experiment</a:t>
            </a:r>
            <a:endParaRPr lang="en-GB" sz="1800" dirty="0"/>
          </a:p>
        </p:txBody>
      </p:sp>
      <p:pic>
        <p:nvPicPr>
          <p:cNvPr id="4" name="Picture 3">
            <a:extLst>
              <a:ext uri="{FF2B5EF4-FFF2-40B4-BE49-F238E27FC236}">
                <a16:creationId xmlns:a16="http://schemas.microsoft.com/office/drawing/2014/main" id="{3C1CB4FD-419B-4909-AC8D-00A28D985E90}"/>
              </a:ext>
            </a:extLst>
          </p:cNvPr>
          <p:cNvPicPr>
            <a:picLocks noChangeAspect="1"/>
          </p:cNvPicPr>
          <p:nvPr/>
        </p:nvPicPr>
        <p:blipFill>
          <a:blip r:embed="rId2"/>
          <a:stretch>
            <a:fillRect/>
          </a:stretch>
        </p:blipFill>
        <p:spPr>
          <a:xfrm>
            <a:off x="5629895" y="1123260"/>
            <a:ext cx="5915026" cy="4171951"/>
          </a:xfrm>
          <a:prstGeom prst="rect">
            <a:avLst/>
          </a:prstGeom>
        </p:spPr>
      </p:pic>
      <p:pic>
        <p:nvPicPr>
          <p:cNvPr id="5" name="Picture 4">
            <a:extLst>
              <a:ext uri="{FF2B5EF4-FFF2-40B4-BE49-F238E27FC236}">
                <a16:creationId xmlns:a16="http://schemas.microsoft.com/office/drawing/2014/main" id="{FB6FADB3-4838-4B9C-AC6E-70C6D8878570}"/>
              </a:ext>
            </a:extLst>
          </p:cNvPr>
          <p:cNvPicPr>
            <a:picLocks noChangeAspect="1"/>
          </p:cNvPicPr>
          <p:nvPr/>
        </p:nvPicPr>
        <p:blipFill>
          <a:blip r:embed="rId3"/>
          <a:stretch>
            <a:fillRect/>
          </a:stretch>
        </p:blipFill>
        <p:spPr>
          <a:xfrm>
            <a:off x="1035525" y="3617843"/>
            <a:ext cx="4397045" cy="2955873"/>
          </a:xfrm>
          <a:prstGeom prst="rect">
            <a:avLst/>
          </a:prstGeom>
        </p:spPr>
      </p:pic>
      <p:sp>
        <p:nvSpPr>
          <p:cNvPr id="6" name="Content Placeholder 2">
            <a:extLst>
              <a:ext uri="{FF2B5EF4-FFF2-40B4-BE49-F238E27FC236}">
                <a16:creationId xmlns:a16="http://schemas.microsoft.com/office/drawing/2014/main" id="{4410D905-BC64-46C5-9F61-9BC6897813C6}"/>
              </a:ext>
            </a:extLst>
          </p:cNvPr>
          <p:cNvSpPr txBox="1">
            <a:spLocks/>
          </p:cNvSpPr>
          <p:nvPr/>
        </p:nvSpPr>
        <p:spPr>
          <a:xfrm>
            <a:off x="6364779" y="5318492"/>
            <a:ext cx="4791696" cy="7872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IBM-provided T1 was 194.5511 us (16 June 1307), our results at 16 June 5:30.</a:t>
            </a:r>
            <a:endParaRPr lang="en-GB" sz="1800" dirty="0"/>
          </a:p>
        </p:txBody>
      </p:sp>
    </p:spTree>
    <p:extLst>
      <p:ext uri="{BB962C8B-B14F-4D97-AF65-F5344CB8AC3E}">
        <p14:creationId xmlns:p14="http://schemas.microsoft.com/office/powerpoint/2010/main" val="729837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8CF1E-A8A5-4821-ADAE-C53761F73F78}"/>
              </a:ext>
            </a:extLst>
          </p:cNvPr>
          <p:cNvSpPr>
            <a:spLocks noGrp="1"/>
          </p:cNvSpPr>
          <p:nvPr>
            <p:ph type="title"/>
          </p:nvPr>
        </p:nvSpPr>
        <p:spPr/>
        <p:txBody>
          <a:bodyPr/>
          <a:lstStyle/>
          <a:p>
            <a:r>
              <a:rPr lang="en-US" dirty="0"/>
              <a:t>Control on </a:t>
            </a:r>
            <a:r>
              <a:rPr lang="en-US" dirty="0" err="1"/>
              <a:t>OpenPulse</a:t>
            </a:r>
            <a:r>
              <a:rPr lang="en-US" dirty="0"/>
              <a:t> (1 qubit)</a:t>
            </a:r>
            <a:endParaRPr lang="en-GB" dirty="0"/>
          </a:p>
        </p:txBody>
      </p:sp>
      <p:sp>
        <p:nvSpPr>
          <p:cNvPr id="3" name="Content Placeholder 2">
            <a:extLst>
              <a:ext uri="{FF2B5EF4-FFF2-40B4-BE49-F238E27FC236}">
                <a16:creationId xmlns:a16="http://schemas.microsoft.com/office/drawing/2014/main" id="{08040841-1CE1-423C-8B02-195361A781AD}"/>
              </a:ext>
            </a:extLst>
          </p:cNvPr>
          <p:cNvSpPr>
            <a:spLocks noGrp="1"/>
          </p:cNvSpPr>
          <p:nvPr>
            <p:ph idx="1"/>
          </p:nvPr>
        </p:nvSpPr>
        <p:spPr/>
        <p:txBody>
          <a:bodyPr/>
          <a:lstStyle/>
          <a:p>
            <a:r>
              <a:rPr lang="en-US" dirty="0"/>
              <a:t>Diagrams from ‘Quantum Coding with Lauren </a:t>
            </a:r>
            <a:r>
              <a:rPr lang="en-US" dirty="0" err="1"/>
              <a:t>Capelluto</a:t>
            </a:r>
            <a:r>
              <a:rPr lang="en-US" dirty="0"/>
              <a:t>’ on </a:t>
            </a:r>
            <a:r>
              <a:rPr lang="en-US" dirty="0" err="1"/>
              <a:t>Qiskit</a:t>
            </a:r>
            <a:r>
              <a:rPr lang="en-US" dirty="0"/>
              <a:t> </a:t>
            </a:r>
            <a:r>
              <a:rPr lang="en-US" dirty="0" err="1"/>
              <a:t>Youtube</a:t>
            </a:r>
            <a:r>
              <a:rPr lang="en-US" dirty="0"/>
              <a:t> </a:t>
            </a:r>
            <a:r>
              <a:rPr lang="en-US" dirty="0">
                <a:hlinkClick r:id="rId2"/>
              </a:rPr>
              <a:t>https://www.youtube.com/watch?v=ZvipHRY-URs&amp;t=126s</a:t>
            </a:r>
            <a:endParaRPr lang="en-US" dirty="0"/>
          </a:p>
          <a:p>
            <a:r>
              <a:rPr lang="en-US" dirty="0"/>
              <a:t>Single qubit control done by driving qubit with a Gaussian </a:t>
            </a:r>
            <a:r>
              <a:rPr lang="en-US" dirty="0" err="1"/>
              <a:t>wavepacket</a:t>
            </a:r>
            <a:r>
              <a:rPr lang="en-US" dirty="0"/>
              <a:t> of specified parameters.</a:t>
            </a:r>
            <a:endParaRPr lang="en-GB" dirty="0"/>
          </a:p>
        </p:txBody>
      </p:sp>
      <p:pic>
        <p:nvPicPr>
          <p:cNvPr id="4" name="Picture 3">
            <a:extLst>
              <a:ext uri="{FF2B5EF4-FFF2-40B4-BE49-F238E27FC236}">
                <a16:creationId xmlns:a16="http://schemas.microsoft.com/office/drawing/2014/main" id="{EC87BF20-2662-4242-B594-B543E4E3E854}"/>
              </a:ext>
            </a:extLst>
          </p:cNvPr>
          <p:cNvPicPr>
            <a:picLocks noChangeAspect="1"/>
          </p:cNvPicPr>
          <p:nvPr/>
        </p:nvPicPr>
        <p:blipFill>
          <a:blip r:embed="rId3"/>
          <a:stretch>
            <a:fillRect/>
          </a:stretch>
        </p:blipFill>
        <p:spPr>
          <a:xfrm>
            <a:off x="5246558" y="3429000"/>
            <a:ext cx="5674348" cy="3286593"/>
          </a:xfrm>
          <a:prstGeom prst="rect">
            <a:avLst/>
          </a:prstGeom>
        </p:spPr>
      </p:pic>
    </p:spTree>
    <p:extLst>
      <p:ext uri="{BB962C8B-B14F-4D97-AF65-F5344CB8AC3E}">
        <p14:creationId xmlns:p14="http://schemas.microsoft.com/office/powerpoint/2010/main" val="1992682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A64FE-22A2-4858-B753-8E0176960ED2}"/>
              </a:ext>
            </a:extLst>
          </p:cNvPr>
          <p:cNvSpPr>
            <a:spLocks noGrp="1"/>
          </p:cNvSpPr>
          <p:nvPr>
            <p:ph type="title"/>
          </p:nvPr>
        </p:nvSpPr>
        <p:spPr/>
        <p:txBody>
          <a:bodyPr/>
          <a:lstStyle/>
          <a:p>
            <a:r>
              <a:rPr lang="en-US" dirty="0"/>
              <a:t>Control on </a:t>
            </a:r>
            <a:r>
              <a:rPr lang="en-US" dirty="0" err="1"/>
              <a:t>OpenPulse</a:t>
            </a:r>
            <a:r>
              <a:rPr lang="en-US" dirty="0"/>
              <a:t> (2 qubits)</a:t>
            </a:r>
            <a:endParaRPr lang="en-GB" dirty="0"/>
          </a:p>
        </p:txBody>
      </p:sp>
      <p:sp>
        <p:nvSpPr>
          <p:cNvPr id="3" name="Content Placeholder 2">
            <a:extLst>
              <a:ext uri="{FF2B5EF4-FFF2-40B4-BE49-F238E27FC236}">
                <a16:creationId xmlns:a16="http://schemas.microsoft.com/office/drawing/2014/main" id="{0709598A-0F12-4C76-B7F0-AE393C5B0E0B}"/>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3383AE0D-627D-42B8-858B-0ED6DCFA2150}"/>
              </a:ext>
            </a:extLst>
          </p:cNvPr>
          <p:cNvPicPr>
            <a:picLocks noChangeAspect="1"/>
          </p:cNvPicPr>
          <p:nvPr/>
        </p:nvPicPr>
        <p:blipFill>
          <a:blip r:embed="rId2"/>
          <a:stretch>
            <a:fillRect/>
          </a:stretch>
        </p:blipFill>
        <p:spPr>
          <a:xfrm>
            <a:off x="1409074" y="1825625"/>
            <a:ext cx="8319853" cy="4278782"/>
          </a:xfrm>
          <a:prstGeom prst="rect">
            <a:avLst/>
          </a:prstGeom>
        </p:spPr>
      </p:pic>
    </p:spTree>
    <p:extLst>
      <p:ext uri="{BB962C8B-B14F-4D97-AF65-F5344CB8AC3E}">
        <p14:creationId xmlns:p14="http://schemas.microsoft.com/office/powerpoint/2010/main" val="3688743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59B5-3047-4601-952C-12A62CCFC43C}"/>
              </a:ext>
            </a:extLst>
          </p:cNvPr>
          <p:cNvSpPr>
            <a:spLocks noGrp="1"/>
          </p:cNvSpPr>
          <p:nvPr>
            <p:ph type="title"/>
          </p:nvPr>
        </p:nvSpPr>
        <p:spPr/>
        <p:txBody>
          <a:bodyPr/>
          <a:lstStyle/>
          <a:p>
            <a:r>
              <a:rPr lang="en-US" dirty="0"/>
              <a:t>Metrology on </a:t>
            </a:r>
            <a:r>
              <a:rPr lang="en-US" dirty="0" err="1"/>
              <a:t>OpenPulse</a:t>
            </a:r>
            <a:endParaRPr lang="en-GB" dirty="0"/>
          </a:p>
        </p:txBody>
      </p:sp>
      <p:sp>
        <p:nvSpPr>
          <p:cNvPr id="3" name="Content Placeholder 2">
            <a:extLst>
              <a:ext uri="{FF2B5EF4-FFF2-40B4-BE49-F238E27FC236}">
                <a16:creationId xmlns:a16="http://schemas.microsoft.com/office/drawing/2014/main" id="{1D49CCC2-81D0-4349-926C-AB51B4C6B702}"/>
              </a:ext>
            </a:extLst>
          </p:cNvPr>
          <p:cNvSpPr>
            <a:spLocks noGrp="1"/>
          </p:cNvSpPr>
          <p:nvPr>
            <p:ph idx="1"/>
          </p:nvPr>
        </p:nvSpPr>
        <p:spPr>
          <a:xfrm>
            <a:off x="838200" y="1825625"/>
            <a:ext cx="10515600" cy="1603375"/>
          </a:xfrm>
        </p:spPr>
        <p:txBody>
          <a:bodyPr>
            <a:normAutofit fontScale="85000" lnSpcReduction="20000"/>
          </a:bodyPr>
          <a:lstStyle/>
          <a:p>
            <a:r>
              <a:rPr lang="en-US" dirty="0"/>
              <a:t>Qubit being measured is coupled to a readout resonator, pulse length is fixed in defaults. Signal reflects at a frequency dependent on the qubit state, and goes to ADC (analogue digital convertor). </a:t>
            </a:r>
          </a:p>
          <a:p>
            <a:r>
              <a:rPr lang="en-US" dirty="0"/>
              <a:t>Each point in this IQ plot corresponds to a single </a:t>
            </a:r>
            <a:r>
              <a:rPr lang="en-US" dirty="0" err="1"/>
              <a:t>mmt</a:t>
            </a:r>
            <a:r>
              <a:rPr lang="en-US" dirty="0"/>
              <a:t>. This can be used to construct a discriminator.</a:t>
            </a:r>
            <a:endParaRPr lang="en-GB" dirty="0"/>
          </a:p>
        </p:txBody>
      </p:sp>
      <p:pic>
        <p:nvPicPr>
          <p:cNvPr id="4" name="Picture 3">
            <a:extLst>
              <a:ext uri="{FF2B5EF4-FFF2-40B4-BE49-F238E27FC236}">
                <a16:creationId xmlns:a16="http://schemas.microsoft.com/office/drawing/2014/main" id="{86240BC9-7723-496C-A6B0-A4742BA85E87}"/>
              </a:ext>
            </a:extLst>
          </p:cNvPr>
          <p:cNvPicPr>
            <a:picLocks noChangeAspect="1"/>
          </p:cNvPicPr>
          <p:nvPr/>
        </p:nvPicPr>
        <p:blipFill>
          <a:blip r:embed="rId2"/>
          <a:stretch>
            <a:fillRect/>
          </a:stretch>
        </p:blipFill>
        <p:spPr>
          <a:xfrm>
            <a:off x="4156749" y="3429000"/>
            <a:ext cx="6473853" cy="3063875"/>
          </a:xfrm>
          <a:prstGeom prst="rect">
            <a:avLst/>
          </a:prstGeom>
        </p:spPr>
      </p:pic>
    </p:spTree>
    <p:extLst>
      <p:ext uri="{BB962C8B-B14F-4D97-AF65-F5344CB8AC3E}">
        <p14:creationId xmlns:p14="http://schemas.microsoft.com/office/powerpoint/2010/main" val="3399050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542E0-89EE-426D-B535-CFB73D1A0896}"/>
              </a:ext>
            </a:extLst>
          </p:cNvPr>
          <p:cNvSpPr>
            <a:spLocks noGrp="1"/>
          </p:cNvSpPr>
          <p:nvPr>
            <p:ph type="title"/>
          </p:nvPr>
        </p:nvSpPr>
        <p:spPr/>
        <p:txBody>
          <a:bodyPr/>
          <a:lstStyle/>
          <a:p>
            <a:r>
              <a:rPr lang="en-US" dirty="0"/>
              <a:t>Metrology on </a:t>
            </a:r>
            <a:r>
              <a:rPr lang="en-US" dirty="0" err="1"/>
              <a:t>OpenPulse</a:t>
            </a:r>
            <a:r>
              <a:rPr lang="en-US" dirty="0"/>
              <a:t> - Stack</a:t>
            </a:r>
            <a:endParaRPr lang="en-GB" dirty="0"/>
          </a:p>
        </p:txBody>
      </p:sp>
      <p:sp>
        <p:nvSpPr>
          <p:cNvPr id="3" name="Content Placeholder 2">
            <a:extLst>
              <a:ext uri="{FF2B5EF4-FFF2-40B4-BE49-F238E27FC236}">
                <a16:creationId xmlns:a16="http://schemas.microsoft.com/office/drawing/2014/main" id="{9F506DAC-4C10-4F4B-A926-9EE8EB833E48}"/>
              </a:ext>
            </a:extLst>
          </p:cNvPr>
          <p:cNvSpPr>
            <a:spLocks noGrp="1"/>
          </p:cNvSpPr>
          <p:nvPr>
            <p:ph idx="1"/>
          </p:nvPr>
        </p:nvSpPr>
        <p:spPr>
          <a:xfrm>
            <a:off x="268573" y="6037861"/>
            <a:ext cx="10515600" cy="4351338"/>
          </a:xfrm>
        </p:spPr>
        <p:txBody>
          <a:bodyPr/>
          <a:lstStyle/>
          <a:p>
            <a:r>
              <a:rPr lang="en-US" dirty="0"/>
              <a:t>Full details in https://arxiv.org/abs/1809.03452</a:t>
            </a:r>
            <a:endParaRPr lang="en-GB" dirty="0"/>
          </a:p>
        </p:txBody>
      </p:sp>
      <p:pic>
        <p:nvPicPr>
          <p:cNvPr id="4" name="Picture 3">
            <a:extLst>
              <a:ext uri="{FF2B5EF4-FFF2-40B4-BE49-F238E27FC236}">
                <a16:creationId xmlns:a16="http://schemas.microsoft.com/office/drawing/2014/main" id="{DCB8377C-5C78-462C-BFAC-7814F04D2F5D}"/>
              </a:ext>
            </a:extLst>
          </p:cNvPr>
          <p:cNvPicPr>
            <a:picLocks noChangeAspect="1"/>
          </p:cNvPicPr>
          <p:nvPr/>
        </p:nvPicPr>
        <p:blipFill>
          <a:blip r:embed="rId2"/>
          <a:stretch>
            <a:fillRect/>
          </a:stretch>
        </p:blipFill>
        <p:spPr>
          <a:xfrm>
            <a:off x="2503356" y="1550002"/>
            <a:ext cx="8145593" cy="4260247"/>
          </a:xfrm>
          <a:prstGeom prst="rect">
            <a:avLst/>
          </a:prstGeom>
        </p:spPr>
      </p:pic>
    </p:spTree>
    <p:extLst>
      <p:ext uri="{BB962C8B-B14F-4D97-AF65-F5344CB8AC3E}">
        <p14:creationId xmlns:p14="http://schemas.microsoft.com/office/powerpoint/2010/main" val="3545477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A5E9-51B5-4C9D-B619-EE2AD3E08C41}"/>
              </a:ext>
            </a:extLst>
          </p:cNvPr>
          <p:cNvSpPr>
            <a:spLocks noGrp="1"/>
          </p:cNvSpPr>
          <p:nvPr>
            <p:ph type="title"/>
          </p:nvPr>
        </p:nvSpPr>
        <p:spPr/>
        <p:txBody>
          <a:bodyPr/>
          <a:lstStyle/>
          <a:p>
            <a:r>
              <a:rPr lang="en-US" dirty="0"/>
              <a:t>Metrology on </a:t>
            </a:r>
            <a:r>
              <a:rPr lang="en-US" dirty="0" err="1"/>
              <a:t>OpenPulse</a:t>
            </a:r>
            <a:r>
              <a:rPr lang="en-US" dirty="0"/>
              <a:t> – Measurement Levels</a:t>
            </a:r>
            <a:endParaRPr lang="en-GB" dirty="0"/>
          </a:p>
        </p:txBody>
      </p:sp>
      <p:pic>
        <p:nvPicPr>
          <p:cNvPr id="4" name="Picture 3">
            <a:extLst>
              <a:ext uri="{FF2B5EF4-FFF2-40B4-BE49-F238E27FC236}">
                <a16:creationId xmlns:a16="http://schemas.microsoft.com/office/drawing/2014/main" id="{186AE169-E9AA-45E6-9A4B-EC48C5BD55FF}"/>
              </a:ext>
            </a:extLst>
          </p:cNvPr>
          <p:cNvPicPr>
            <a:picLocks noChangeAspect="1"/>
          </p:cNvPicPr>
          <p:nvPr/>
        </p:nvPicPr>
        <p:blipFill>
          <a:blip r:embed="rId2"/>
          <a:stretch>
            <a:fillRect/>
          </a:stretch>
        </p:blipFill>
        <p:spPr>
          <a:xfrm>
            <a:off x="2539814" y="2337424"/>
            <a:ext cx="8360850" cy="4380303"/>
          </a:xfrm>
          <a:prstGeom prst="rect">
            <a:avLst/>
          </a:prstGeom>
        </p:spPr>
      </p:pic>
      <p:sp>
        <p:nvSpPr>
          <p:cNvPr id="8" name="Content Placeholder 2">
            <a:extLst>
              <a:ext uri="{FF2B5EF4-FFF2-40B4-BE49-F238E27FC236}">
                <a16:creationId xmlns:a16="http://schemas.microsoft.com/office/drawing/2014/main" id="{76267DA2-73C5-48BF-B8EB-EDB68AF3D5DA}"/>
              </a:ext>
            </a:extLst>
          </p:cNvPr>
          <p:cNvSpPr>
            <a:spLocks noGrp="1"/>
          </p:cNvSpPr>
          <p:nvPr>
            <p:ph idx="1"/>
          </p:nvPr>
        </p:nvSpPr>
        <p:spPr>
          <a:xfrm>
            <a:off x="643327" y="1840615"/>
            <a:ext cx="10515600" cy="4351338"/>
          </a:xfrm>
        </p:spPr>
        <p:txBody>
          <a:bodyPr/>
          <a:lstStyle/>
          <a:p>
            <a:r>
              <a:rPr lang="en-US" dirty="0"/>
              <a:t>Full details in https://arxiv.org/abs/1809.03452</a:t>
            </a:r>
            <a:endParaRPr lang="en-GB" dirty="0"/>
          </a:p>
        </p:txBody>
      </p:sp>
    </p:spTree>
    <p:extLst>
      <p:ext uri="{BB962C8B-B14F-4D97-AF65-F5344CB8AC3E}">
        <p14:creationId xmlns:p14="http://schemas.microsoft.com/office/powerpoint/2010/main" val="3149269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5363-D2F1-49AB-B7CC-AFFEB25D0525}"/>
              </a:ext>
            </a:extLst>
          </p:cNvPr>
          <p:cNvSpPr>
            <a:spLocks noGrp="1"/>
          </p:cNvSpPr>
          <p:nvPr>
            <p:ph type="title"/>
          </p:nvPr>
        </p:nvSpPr>
        <p:spPr>
          <a:xfrm>
            <a:off x="643328" y="18255"/>
            <a:ext cx="10515600" cy="1325563"/>
          </a:xfrm>
        </p:spPr>
        <p:txBody>
          <a:bodyPr>
            <a:normAutofit/>
          </a:bodyPr>
          <a:lstStyle/>
          <a:p>
            <a:r>
              <a:rPr lang="en-US" sz="3600" dirty="0"/>
              <a:t>Analysis of Execution Times &amp; Queueing</a:t>
            </a:r>
            <a:endParaRPr lang="en-GB" sz="3600" dirty="0"/>
          </a:p>
        </p:txBody>
      </p:sp>
      <p:sp>
        <p:nvSpPr>
          <p:cNvPr id="3" name="Content Placeholder 2">
            <a:extLst>
              <a:ext uri="{FF2B5EF4-FFF2-40B4-BE49-F238E27FC236}">
                <a16:creationId xmlns:a16="http://schemas.microsoft.com/office/drawing/2014/main" id="{92B9CC1A-3E20-4EE1-B8F7-E2BC11C1C521}"/>
              </a:ext>
            </a:extLst>
          </p:cNvPr>
          <p:cNvSpPr>
            <a:spLocks noGrp="1"/>
          </p:cNvSpPr>
          <p:nvPr>
            <p:ph idx="1"/>
          </p:nvPr>
        </p:nvSpPr>
        <p:spPr>
          <a:xfrm>
            <a:off x="643328" y="899611"/>
            <a:ext cx="10515600" cy="4351338"/>
          </a:xfrm>
        </p:spPr>
        <p:txBody>
          <a:bodyPr>
            <a:normAutofit/>
          </a:bodyPr>
          <a:lstStyle/>
          <a:p>
            <a:r>
              <a:rPr lang="en-US" sz="1600" dirty="0"/>
              <a:t>Also used above circuit to find variance in execution times on the backends.</a:t>
            </a:r>
          </a:p>
          <a:p>
            <a:r>
              <a:rPr lang="en-US" sz="1600" dirty="0"/>
              <a:t>IBM hide their queue priority algorithm but mention it takes into account how many jobs you have submitted in a floating time window. Here we plot </a:t>
            </a:r>
            <a:r>
              <a:rPr lang="en-US" sz="1600" b="1" dirty="0"/>
              <a:t>total execution time (start queueing </a:t>
            </a:r>
            <a:r>
              <a:rPr lang="en-US" sz="1600" b="1" dirty="0">
                <a:sym typeface="Wingdings" panose="05000000000000000000" pitchFamily="2" charset="2"/>
              </a:rPr>
              <a:t> finish)</a:t>
            </a:r>
            <a:r>
              <a:rPr lang="en-US" sz="1600" dirty="0">
                <a:sym typeface="Wingdings" panose="05000000000000000000" pitchFamily="2" charset="2"/>
              </a:rPr>
              <a:t> vs </a:t>
            </a:r>
            <a:r>
              <a:rPr lang="en-US" sz="1600" b="1" dirty="0">
                <a:sym typeface="Wingdings" panose="05000000000000000000" pitchFamily="2" charset="2"/>
              </a:rPr>
              <a:t>time queue joined</a:t>
            </a:r>
            <a:r>
              <a:rPr lang="en-US" sz="1600" dirty="0">
                <a:sym typeface="Wingdings" panose="05000000000000000000" pitchFamily="2" charset="2"/>
              </a:rPr>
              <a:t>.</a:t>
            </a:r>
            <a:endParaRPr lang="en-US" sz="1600" dirty="0"/>
          </a:p>
          <a:p>
            <a:endParaRPr lang="en-GB" sz="1600" dirty="0"/>
          </a:p>
        </p:txBody>
      </p:sp>
      <p:sp>
        <p:nvSpPr>
          <p:cNvPr id="7" name="TextBox 6">
            <a:extLst>
              <a:ext uri="{FF2B5EF4-FFF2-40B4-BE49-F238E27FC236}">
                <a16:creationId xmlns:a16="http://schemas.microsoft.com/office/drawing/2014/main" id="{AD8CBF61-F205-4EA4-8A4A-2C24B2E7DBB0}"/>
              </a:ext>
            </a:extLst>
          </p:cNvPr>
          <p:cNvSpPr txBox="1"/>
          <p:nvPr/>
        </p:nvSpPr>
        <p:spPr>
          <a:xfrm>
            <a:off x="593626" y="1855842"/>
            <a:ext cx="1679947" cy="369332"/>
          </a:xfrm>
          <a:prstGeom prst="rect">
            <a:avLst/>
          </a:prstGeom>
          <a:noFill/>
        </p:spPr>
        <p:txBody>
          <a:bodyPr wrap="none" rtlCol="0">
            <a:spAutoFit/>
          </a:bodyPr>
          <a:lstStyle/>
          <a:p>
            <a:r>
              <a:rPr lang="en-US" dirty="0"/>
              <a:t>100s of seconds</a:t>
            </a:r>
            <a:endParaRPr lang="en-GB" dirty="0"/>
          </a:p>
        </p:txBody>
      </p:sp>
      <p:sp>
        <p:nvSpPr>
          <p:cNvPr id="8" name="TextBox 7">
            <a:extLst>
              <a:ext uri="{FF2B5EF4-FFF2-40B4-BE49-F238E27FC236}">
                <a16:creationId xmlns:a16="http://schemas.microsoft.com/office/drawing/2014/main" id="{3B1D392E-CC5A-41ED-9BF5-6B45A52FDB21}"/>
              </a:ext>
            </a:extLst>
          </p:cNvPr>
          <p:cNvSpPr txBox="1"/>
          <p:nvPr/>
        </p:nvSpPr>
        <p:spPr>
          <a:xfrm>
            <a:off x="6005859" y="1920151"/>
            <a:ext cx="1796967" cy="369332"/>
          </a:xfrm>
          <a:prstGeom prst="rect">
            <a:avLst/>
          </a:prstGeom>
          <a:noFill/>
        </p:spPr>
        <p:txBody>
          <a:bodyPr wrap="none" rtlCol="0">
            <a:spAutoFit/>
          </a:bodyPr>
          <a:lstStyle/>
          <a:p>
            <a:r>
              <a:rPr lang="en-US" dirty="0"/>
              <a:t>1000s of seconds</a:t>
            </a:r>
            <a:endParaRPr lang="en-GB" dirty="0"/>
          </a:p>
        </p:txBody>
      </p:sp>
      <p:pic>
        <p:nvPicPr>
          <p:cNvPr id="9" name="Picture 8">
            <a:extLst>
              <a:ext uri="{FF2B5EF4-FFF2-40B4-BE49-F238E27FC236}">
                <a16:creationId xmlns:a16="http://schemas.microsoft.com/office/drawing/2014/main" id="{F0FF7150-E78C-45CB-BB97-792B32C33135}"/>
              </a:ext>
            </a:extLst>
          </p:cNvPr>
          <p:cNvPicPr>
            <a:picLocks noChangeAspect="1"/>
          </p:cNvPicPr>
          <p:nvPr/>
        </p:nvPicPr>
        <p:blipFill>
          <a:blip r:embed="rId2"/>
          <a:stretch>
            <a:fillRect/>
          </a:stretch>
        </p:blipFill>
        <p:spPr>
          <a:xfrm>
            <a:off x="6200731" y="2289483"/>
            <a:ext cx="5795761" cy="4363399"/>
          </a:xfrm>
          <a:prstGeom prst="rect">
            <a:avLst/>
          </a:prstGeom>
        </p:spPr>
      </p:pic>
      <p:pic>
        <p:nvPicPr>
          <p:cNvPr id="10" name="Picture 9">
            <a:extLst>
              <a:ext uri="{FF2B5EF4-FFF2-40B4-BE49-F238E27FC236}">
                <a16:creationId xmlns:a16="http://schemas.microsoft.com/office/drawing/2014/main" id="{74C04C04-CA7C-4768-9477-1CED79505782}"/>
              </a:ext>
            </a:extLst>
          </p:cNvPr>
          <p:cNvPicPr>
            <a:picLocks noChangeAspect="1"/>
          </p:cNvPicPr>
          <p:nvPr/>
        </p:nvPicPr>
        <p:blipFill>
          <a:blip r:embed="rId3"/>
          <a:stretch>
            <a:fillRect/>
          </a:stretch>
        </p:blipFill>
        <p:spPr>
          <a:xfrm>
            <a:off x="230460" y="2107699"/>
            <a:ext cx="5672417" cy="4363398"/>
          </a:xfrm>
          <a:prstGeom prst="rect">
            <a:avLst/>
          </a:prstGeom>
        </p:spPr>
      </p:pic>
      <p:pic>
        <p:nvPicPr>
          <p:cNvPr id="11" name="Picture 10">
            <a:extLst>
              <a:ext uri="{FF2B5EF4-FFF2-40B4-BE49-F238E27FC236}">
                <a16:creationId xmlns:a16="http://schemas.microsoft.com/office/drawing/2014/main" id="{EAA329A7-FEB7-4263-868E-0B092B7FF5CE}"/>
              </a:ext>
            </a:extLst>
          </p:cNvPr>
          <p:cNvPicPr>
            <a:picLocks noChangeAspect="1"/>
          </p:cNvPicPr>
          <p:nvPr/>
        </p:nvPicPr>
        <p:blipFill>
          <a:blip r:embed="rId4"/>
          <a:stretch>
            <a:fillRect/>
          </a:stretch>
        </p:blipFill>
        <p:spPr>
          <a:xfrm>
            <a:off x="2537709" y="2476500"/>
            <a:ext cx="1600200" cy="952500"/>
          </a:xfrm>
          <a:prstGeom prst="rect">
            <a:avLst/>
          </a:prstGeom>
        </p:spPr>
      </p:pic>
    </p:spTree>
    <p:extLst>
      <p:ext uri="{BB962C8B-B14F-4D97-AF65-F5344CB8AC3E}">
        <p14:creationId xmlns:p14="http://schemas.microsoft.com/office/powerpoint/2010/main" val="1471864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EF5F6-D3CD-48D8-A16F-44A1ED80E78D}"/>
              </a:ext>
            </a:extLst>
          </p:cNvPr>
          <p:cNvSpPr>
            <a:spLocks noGrp="1"/>
          </p:cNvSpPr>
          <p:nvPr>
            <p:ph type="title"/>
          </p:nvPr>
        </p:nvSpPr>
        <p:spPr/>
        <p:txBody>
          <a:bodyPr/>
          <a:lstStyle/>
          <a:p>
            <a:r>
              <a:rPr lang="en-US" dirty="0"/>
              <a:t>T1 experiment on </a:t>
            </a:r>
            <a:r>
              <a:rPr lang="en-US" dirty="0" err="1"/>
              <a:t>OpenQASM</a:t>
            </a:r>
            <a:r>
              <a:rPr lang="en-US" dirty="0"/>
              <a:t> (</a:t>
            </a:r>
            <a:r>
              <a:rPr lang="en-US" dirty="0" err="1"/>
              <a:t>Qiskit</a:t>
            </a:r>
            <a:r>
              <a:rPr lang="en-US" dirty="0"/>
              <a:t>-Ignis)</a:t>
            </a:r>
            <a:endParaRPr lang="en-GB" dirty="0"/>
          </a:p>
        </p:txBody>
      </p:sp>
      <p:sp>
        <p:nvSpPr>
          <p:cNvPr id="3" name="Content Placeholder 2">
            <a:extLst>
              <a:ext uri="{FF2B5EF4-FFF2-40B4-BE49-F238E27FC236}">
                <a16:creationId xmlns:a16="http://schemas.microsoft.com/office/drawing/2014/main" id="{2E3DA3E3-7547-4FB8-ABE7-BBBA12ACA61C}"/>
              </a:ext>
            </a:extLst>
          </p:cNvPr>
          <p:cNvSpPr>
            <a:spLocks noGrp="1"/>
          </p:cNvSpPr>
          <p:nvPr>
            <p:ph idx="1"/>
          </p:nvPr>
        </p:nvSpPr>
        <p:spPr>
          <a:xfrm>
            <a:off x="838200" y="1825625"/>
            <a:ext cx="6232451" cy="4351338"/>
          </a:xfrm>
        </p:spPr>
        <p:txBody>
          <a:bodyPr>
            <a:normAutofit/>
          </a:bodyPr>
          <a:lstStyle/>
          <a:p>
            <a:r>
              <a:rPr lang="en-US" sz="1800" dirty="0"/>
              <a:t>Tried to use </a:t>
            </a:r>
            <a:r>
              <a:rPr lang="en-US" sz="1800" dirty="0" err="1"/>
              <a:t>OpenQASM</a:t>
            </a:r>
            <a:r>
              <a:rPr lang="en-US" sz="1800" dirty="0"/>
              <a:t> to produce T1 experiments for devices without </a:t>
            </a:r>
            <a:r>
              <a:rPr lang="en-US" sz="1800" dirty="0" err="1"/>
              <a:t>OpenPulse</a:t>
            </a:r>
            <a:r>
              <a:rPr lang="en-US" sz="1800" dirty="0"/>
              <a:t>. </a:t>
            </a:r>
          </a:p>
          <a:p>
            <a:r>
              <a:rPr lang="en-US" sz="1800" dirty="0"/>
              <a:t>Library </a:t>
            </a:r>
            <a:r>
              <a:rPr lang="en-US" sz="1800" dirty="0" err="1"/>
              <a:t>Qiskit</a:t>
            </a:r>
            <a:r>
              <a:rPr lang="en-US" sz="1800" dirty="0"/>
              <a:t>-Ignis is very well set up for all imaginable calibration experiments, also supports multiple parallel measurements when allowed on the backend. Works well on simulators suggesting no errors in code.</a:t>
            </a:r>
          </a:p>
          <a:p>
            <a:r>
              <a:rPr lang="en-US" sz="1800" dirty="0"/>
              <a:t>Encountered problems running on IBMQ backends.</a:t>
            </a:r>
          </a:p>
          <a:p>
            <a:r>
              <a:rPr lang="en-US" sz="1800" dirty="0"/>
              <a:t>Need identity gate time but data provided is suspect (does not match calibration data in some instances, which can be confirmed by my </a:t>
            </a:r>
            <a:r>
              <a:rPr lang="en-US" sz="1800" dirty="0" err="1"/>
              <a:t>OpenPulse</a:t>
            </a:r>
            <a:r>
              <a:rPr lang="en-US" sz="1800" dirty="0"/>
              <a:t> experiments).</a:t>
            </a:r>
          </a:p>
          <a:p>
            <a:endParaRPr lang="en-GB" sz="1800" dirty="0"/>
          </a:p>
        </p:txBody>
      </p:sp>
      <p:pic>
        <p:nvPicPr>
          <p:cNvPr id="4" name="Picture 3">
            <a:extLst>
              <a:ext uri="{FF2B5EF4-FFF2-40B4-BE49-F238E27FC236}">
                <a16:creationId xmlns:a16="http://schemas.microsoft.com/office/drawing/2014/main" id="{C7316249-0EEC-4144-A9E7-22002AF7E9F5}"/>
              </a:ext>
            </a:extLst>
          </p:cNvPr>
          <p:cNvPicPr>
            <a:picLocks noChangeAspect="1"/>
          </p:cNvPicPr>
          <p:nvPr/>
        </p:nvPicPr>
        <p:blipFill>
          <a:blip r:embed="rId2"/>
          <a:stretch>
            <a:fillRect/>
          </a:stretch>
        </p:blipFill>
        <p:spPr>
          <a:xfrm>
            <a:off x="6784873" y="1960562"/>
            <a:ext cx="4885577" cy="4351338"/>
          </a:xfrm>
          <a:prstGeom prst="rect">
            <a:avLst/>
          </a:prstGeom>
        </p:spPr>
      </p:pic>
      <p:sp>
        <p:nvSpPr>
          <p:cNvPr id="5" name="Content Placeholder 2">
            <a:extLst>
              <a:ext uri="{FF2B5EF4-FFF2-40B4-BE49-F238E27FC236}">
                <a16:creationId xmlns:a16="http://schemas.microsoft.com/office/drawing/2014/main" id="{EC7449EC-C5FB-431D-8417-AF7F3250AD9D}"/>
              </a:ext>
            </a:extLst>
          </p:cNvPr>
          <p:cNvSpPr txBox="1">
            <a:spLocks/>
          </p:cNvSpPr>
          <p:nvPr/>
        </p:nvSpPr>
        <p:spPr>
          <a:xfrm>
            <a:off x="7608897" y="1492343"/>
            <a:ext cx="3744903" cy="53162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Ibmqx2 Qubit 0 T1 (real value = 73). Each point = 1000 shots. </a:t>
            </a:r>
            <a:endParaRPr lang="en-GB" sz="1800" dirty="0"/>
          </a:p>
        </p:txBody>
      </p:sp>
    </p:spTree>
    <p:extLst>
      <p:ext uri="{BB962C8B-B14F-4D97-AF65-F5344CB8AC3E}">
        <p14:creationId xmlns:p14="http://schemas.microsoft.com/office/powerpoint/2010/main" val="3285178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DB55-DF9C-4949-A8C6-E6382239755C}"/>
              </a:ext>
            </a:extLst>
          </p:cNvPr>
          <p:cNvSpPr>
            <a:spLocks noGrp="1"/>
          </p:cNvSpPr>
          <p:nvPr>
            <p:ph type="title"/>
          </p:nvPr>
        </p:nvSpPr>
        <p:spPr/>
        <p:txBody>
          <a:bodyPr/>
          <a:lstStyle/>
          <a:p>
            <a:r>
              <a:rPr lang="en-US" dirty="0"/>
              <a:t>DFT Paper – method</a:t>
            </a:r>
            <a:endParaRPr lang="en-GB" dirty="0"/>
          </a:p>
        </p:txBody>
      </p:sp>
      <p:sp>
        <p:nvSpPr>
          <p:cNvPr id="3" name="Content Placeholder 2">
            <a:extLst>
              <a:ext uri="{FF2B5EF4-FFF2-40B4-BE49-F238E27FC236}">
                <a16:creationId xmlns:a16="http://schemas.microsoft.com/office/drawing/2014/main" id="{56EEEE6E-C412-4DA0-94C7-CD7DCC35CED5}"/>
              </a:ext>
            </a:extLst>
          </p:cNvPr>
          <p:cNvSpPr>
            <a:spLocks noGrp="1"/>
          </p:cNvSpPr>
          <p:nvPr>
            <p:ph idx="1"/>
          </p:nvPr>
        </p:nvSpPr>
        <p:spPr>
          <a:xfrm>
            <a:off x="838200" y="1825625"/>
            <a:ext cx="4174435" cy="4351338"/>
          </a:xfrm>
        </p:spPr>
        <p:txBody>
          <a:bodyPr>
            <a:normAutofit/>
          </a:bodyPr>
          <a:lstStyle/>
          <a:p>
            <a:r>
              <a:rPr lang="en-US" sz="1800" dirty="0"/>
              <a:t>Created circuits to the right to produce the necessarily measurements; replicated Paper results reasonably well</a:t>
            </a:r>
          </a:p>
          <a:p>
            <a:r>
              <a:rPr lang="en-US" sz="1800" dirty="0" err="1"/>
              <a:t>JobResult</a:t>
            </a:r>
            <a:r>
              <a:rPr lang="en-US" sz="1800" dirty="0"/>
              <a:t> object comes with support like time running </a:t>
            </a:r>
            <a:r>
              <a:rPr lang="en-US" sz="1800" dirty="0" err="1"/>
              <a:t>etc</a:t>
            </a:r>
            <a:r>
              <a:rPr lang="en-US" sz="1800" dirty="0"/>
              <a:t>, using barriers to ensure the rotated and non-rotated circuits work in parallel.</a:t>
            </a:r>
          </a:p>
          <a:p>
            <a:r>
              <a:rPr lang="en-US" sz="1800" dirty="0"/>
              <a:t>Plan to use formulae found in </a:t>
            </a:r>
            <a:r>
              <a:rPr lang="en-US" sz="1800" dirty="0" err="1"/>
              <a:t>Qiskit</a:t>
            </a:r>
            <a:r>
              <a:rPr lang="en-US" sz="1800" dirty="0"/>
              <a:t> docs for propagating gate errors (see </a:t>
            </a:r>
            <a:r>
              <a:rPr lang="en-US" sz="1800" dirty="0" err="1"/>
              <a:t>Github</a:t>
            </a:r>
            <a:r>
              <a:rPr lang="en-US" sz="1800" dirty="0"/>
              <a:t> /</a:t>
            </a:r>
            <a:r>
              <a:rPr lang="en-US" sz="1800" dirty="0" err="1"/>
              <a:t>openpulse_tutorials</a:t>
            </a:r>
            <a:r>
              <a:rPr lang="en-US" sz="1800" dirty="0"/>
              <a:t>/</a:t>
            </a:r>
            <a:r>
              <a:rPr lang="en-US" sz="1800" dirty="0" err="1"/>
              <a:t>gate_errors</a:t>
            </a:r>
            <a:r>
              <a:rPr lang="en-US" sz="1800" dirty="0"/>
              <a:t> along with expected decay over circuit duration (T1) to fit the errors?</a:t>
            </a:r>
            <a:endParaRPr lang="en-GB" sz="1800" dirty="0"/>
          </a:p>
        </p:txBody>
      </p:sp>
      <p:pic>
        <p:nvPicPr>
          <p:cNvPr id="4" name="Picture 3">
            <a:extLst>
              <a:ext uri="{FF2B5EF4-FFF2-40B4-BE49-F238E27FC236}">
                <a16:creationId xmlns:a16="http://schemas.microsoft.com/office/drawing/2014/main" id="{81A476C1-50AC-413D-8BC8-34CEE222529F}"/>
              </a:ext>
            </a:extLst>
          </p:cNvPr>
          <p:cNvPicPr>
            <a:picLocks noChangeAspect="1"/>
          </p:cNvPicPr>
          <p:nvPr/>
        </p:nvPicPr>
        <p:blipFill>
          <a:blip r:embed="rId2"/>
          <a:stretch>
            <a:fillRect/>
          </a:stretch>
        </p:blipFill>
        <p:spPr>
          <a:xfrm>
            <a:off x="5198166" y="1438903"/>
            <a:ext cx="6742401" cy="2364477"/>
          </a:xfrm>
          <a:prstGeom prst="rect">
            <a:avLst/>
          </a:prstGeom>
        </p:spPr>
      </p:pic>
      <p:pic>
        <p:nvPicPr>
          <p:cNvPr id="5" name="Picture 4">
            <a:extLst>
              <a:ext uri="{FF2B5EF4-FFF2-40B4-BE49-F238E27FC236}">
                <a16:creationId xmlns:a16="http://schemas.microsoft.com/office/drawing/2014/main" id="{7AEB4140-6D2A-4E4B-B530-B04D20C829BA}"/>
              </a:ext>
            </a:extLst>
          </p:cNvPr>
          <p:cNvPicPr>
            <a:picLocks noChangeAspect="1"/>
          </p:cNvPicPr>
          <p:nvPr/>
        </p:nvPicPr>
        <p:blipFill>
          <a:blip r:embed="rId3"/>
          <a:stretch>
            <a:fillRect/>
          </a:stretch>
        </p:blipFill>
        <p:spPr>
          <a:xfrm>
            <a:off x="5445615" y="3593760"/>
            <a:ext cx="6494952" cy="2238645"/>
          </a:xfrm>
          <a:prstGeom prst="rect">
            <a:avLst/>
          </a:prstGeom>
        </p:spPr>
      </p:pic>
    </p:spTree>
    <p:extLst>
      <p:ext uri="{BB962C8B-B14F-4D97-AF65-F5344CB8AC3E}">
        <p14:creationId xmlns:p14="http://schemas.microsoft.com/office/powerpoint/2010/main" val="1662253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C94F-7703-4F69-915A-AA0220B46E17}"/>
              </a:ext>
            </a:extLst>
          </p:cNvPr>
          <p:cNvSpPr>
            <a:spLocks noGrp="1"/>
          </p:cNvSpPr>
          <p:nvPr>
            <p:ph type="title"/>
          </p:nvPr>
        </p:nvSpPr>
        <p:spPr/>
        <p:txBody>
          <a:bodyPr/>
          <a:lstStyle/>
          <a:p>
            <a:r>
              <a:rPr lang="en-US" dirty="0"/>
              <a:t>Problems and Questions with DFT Paper error </a:t>
            </a:r>
            <a:endParaRPr lang="en-GB" dirty="0"/>
          </a:p>
        </p:txBody>
      </p:sp>
      <p:sp>
        <p:nvSpPr>
          <p:cNvPr id="3" name="Content Placeholder 2">
            <a:extLst>
              <a:ext uri="{FF2B5EF4-FFF2-40B4-BE49-F238E27FC236}">
                <a16:creationId xmlns:a16="http://schemas.microsoft.com/office/drawing/2014/main" id="{D2494529-453C-446F-B54E-B863BA10BC1B}"/>
              </a:ext>
            </a:extLst>
          </p:cNvPr>
          <p:cNvSpPr>
            <a:spLocks noGrp="1"/>
          </p:cNvSpPr>
          <p:nvPr>
            <p:ph idx="1"/>
          </p:nvPr>
        </p:nvSpPr>
        <p:spPr/>
        <p:txBody>
          <a:bodyPr/>
          <a:lstStyle/>
          <a:p>
            <a:r>
              <a:rPr lang="en-US" dirty="0"/>
              <a:t>Need to know how exactly the circuit in paper was executed (how did </a:t>
            </a:r>
            <a:r>
              <a:rPr lang="en-US" dirty="0" err="1"/>
              <a:t>tket</a:t>
            </a:r>
            <a:r>
              <a:rPr lang="en-US" dirty="0"/>
              <a:t> optimize the circuit)?</a:t>
            </a:r>
          </a:p>
          <a:p>
            <a:r>
              <a:rPr lang="en-US" dirty="0"/>
              <a:t>Need to know which qubits were used and whether measurements were taken in parallel or sequentially (crosstalk vs measurement tradeoff).</a:t>
            </a:r>
            <a:endParaRPr lang="en-GB" dirty="0"/>
          </a:p>
        </p:txBody>
      </p:sp>
    </p:spTree>
    <p:extLst>
      <p:ext uri="{BB962C8B-B14F-4D97-AF65-F5344CB8AC3E}">
        <p14:creationId xmlns:p14="http://schemas.microsoft.com/office/powerpoint/2010/main" val="2032541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91AD2-0E80-4BE5-886E-652826580461}"/>
              </a:ext>
            </a:extLst>
          </p:cNvPr>
          <p:cNvSpPr>
            <a:spLocks noGrp="1"/>
          </p:cNvSpPr>
          <p:nvPr>
            <p:ph type="title"/>
          </p:nvPr>
        </p:nvSpPr>
        <p:spPr/>
        <p:txBody>
          <a:bodyPr/>
          <a:lstStyle/>
          <a:p>
            <a:r>
              <a:rPr lang="en-US" dirty="0"/>
              <a:t>Gate, Qubit and </a:t>
            </a:r>
            <a:r>
              <a:rPr lang="en-US" dirty="0" err="1"/>
              <a:t>Mmt</a:t>
            </a:r>
            <a:r>
              <a:rPr lang="en-US" dirty="0"/>
              <a:t> Errors - Theory</a:t>
            </a:r>
            <a:endParaRPr lang="en-GB" dirty="0"/>
          </a:p>
        </p:txBody>
      </p:sp>
      <p:sp>
        <p:nvSpPr>
          <p:cNvPr id="3" name="Content Placeholder 2">
            <a:extLst>
              <a:ext uri="{FF2B5EF4-FFF2-40B4-BE49-F238E27FC236}">
                <a16:creationId xmlns:a16="http://schemas.microsoft.com/office/drawing/2014/main" id="{D19CA2AF-D05D-4EDA-AF6F-78C0E7E8C944}"/>
              </a:ext>
            </a:extLst>
          </p:cNvPr>
          <p:cNvSpPr>
            <a:spLocks noGrp="1"/>
          </p:cNvSpPr>
          <p:nvPr>
            <p:ph idx="1"/>
          </p:nvPr>
        </p:nvSpPr>
        <p:spPr>
          <a:xfrm>
            <a:off x="838200" y="1499616"/>
            <a:ext cx="11003280" cy="4677347"/>
          </a:xfrm>
        </p:spPr>
        <p:txBody>
          <a:bodyPr>
            <a:normAutofit/>
          </a:bodyPr>
          <a:lstStyle/>
          <a:p>
            <a:r>
              <a:rPr lang="en-US" sz="1800" dirty="0"/>
              <a:t>Good news - Gate and qubit errors are stored and retrievable from IBM database (not in docs!).</a:t>
            </a:r>
          </a:p>
          <a:p>
            <a:r>
              <a:rPr lang="en-US" sz="1800" dirty="0"/>
              <a:t>Main </a:t>
            </a:r>
            <a:r>
              <a:rPr lang="en-US" sz="1800" b="1" dirty="0"/>
              <a:t>qubit errors </a:t>
            </a:r>
            <a:r>
              <a:rPr lang="en-US" sz="1800" dirty="0"/>
              <a:t>are </a:t>
            </a:r>
            <a:r>
              <a:rPr lang="en-US" sz="1800" b="1" dirty="0"/>
              <a:t>T1 </a:t>
            </a:r>
            <a:r>
              <a:rPr lang="en-US" sz="1800" dirty="0"/>
              <a:t>(transverse relaxation/ amplitude damping) and </a:t>
            </a:r>
            <a:r>
              <a:rPr lang="en-US" sz="1800" b="1" dirty="0"/>
              <a:t>T2 </a:t>
            </a:r>
            <a:r>
              <a:rPr lang="en-US" sz="1800" dirty="0"/>
              <a:t>(dephasing or longitudinal relaxation). Both are measured and stored by IBM.</a:t>
            </a:r>
          </a:p>
          <a:p>
            <a:r>
              <a:rPr lang="en-US" sz="1800" dirty="0"/>
              <a:t>Main </a:t>
            </a:r>
            <a:r>
              <a:rPr lang="en-US" sz="1800" b="1" dirty="0"/>
              <a:t>gate errors </a:t>
            </a:r>
            <a:r>
              <a:rPr lang="en-US" sz="1800" dirty="0"/>
              <a:t>are </a:t>
            </a:r>
            <a:r>
              <a:rPr lang="en-US" sz="1800" b="1" dirty="0"/>
              <a:t>amplitude and angle errors </a:t>
            </a:r>
            <a:r>
              <a:rPr lang="en-US" sz="1800" dirty="0"/>
              <a:t>. IBM only stores </a:t>
            </a:r>
            <a:r>
              <a:rPr lang="en-US" sz="1800" b="1" dirty="0"/>
              <a:t>average gate infidelity</a:t>
            </a:r>
            <a:endParaRPr lang="en-US" sz="1800" dirty="0"/>
          </a:p>
          <a:p>
            <a:endParaRPr lang="en-US" sz="1800" dirty="0"/>
          </a:p>
          <a:p>
            <a:r>
              <a:rPr lang="en-US" sz="1800" dirty="0"/>
              <a:t>Code used to retrieve error is same as in </a:t>
            </a:r>
            <a:r>
              <a:rPr lang="en-US" sz="1800" dirty="0" err="1"/>
              <a:t>Qiskit</a:t>
            </a:r>
            <a:r>
              <a:rPr lang="en-US" sz="1800" dirty="0"/>
              <a:t>-Ignis (manually tested for some qubits, sample results coming up in the next slides).</a:t>
            </a:r>
          </a:p>
          <a:p>
            <a:r>
              <a:rPr lang="en-US" sz="1800" dirty="0"/>
              <a:t>Results seem to be reliable close to the time of a calibration (as expected) but can differ significantly some hours after a calibration.</a:t>
            </a:r>
          </a:p>
          <a:p>
            <a:pPr marL="0" indent="0">
              <a:buNone/>
            </a:pPr>
            <a:endParaRPr lang="en-US" sz="1800" dirty="0"/>
          </a:p>
          <a:p>
            <a:endParaRPr lang="en-GB" sz="1800" dirty="0"/>
          </a:p>
        </p:txBody>
      </p:sp>
    </p:spTree>
    <p:extLst>
      <p:ext uri="{BB962C8B-B14F-4D97-AF65-F5344CB8AC3E}">
        <p14:creationId xmlns:p14="http://schemas.microsoft.com/office/powerpoint/2010/main" val="3868363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879B-3762-4BD9-87E0-2E2B387332B1}"/>
              </a:ext>
            </a:extLst>
          </p:cNvPr>
          <p:cNvSpPr>
            <a:spLocks noGrp="1"/>
          </p:cNvSpPr>
          <p:nvPr>
            <p:ph type="title"/>
          </p:nvPr>
        </p:nvSpPr>
        <p:spPr>
          <a:xfrm>
            <a:off x="728472" y="-130874"/>
            <a:ext cx="10515600" cy="1325563"/>
          </a:xfrm>
        </p:spPr>
        <p:txBody>
          <a:bodyPr/>
          <a:lstStyle/>
          <a:p>
            <a:r>
              <a:rPr lang="en-US" dirty="0"/>
              <a:t>Gate Error Metrology</a:t>
            </a:r>
            <a:endParaRPr lang="en-GB" dirty="0"/>
          </a:p>
        </p:txBody>
      </p:sp>
      <p:pic>
        <p:nvPicPr>
          <p:cNvPr id="5" name="Content Placeholder 4">
            <a:extLst>
              <a:ext uri="{FF2B5EF4-FFF2-40B4-BE49-F238E27FC236}">
                <a16:creationId xmlns:a16="http://schemas.microsoft.com/office/drawing/2014/main" id="{B1DBC952-4F10-439A-A07C-600435C87542}"/>
              </a:ext>
            </a:extLst>
          </p:cNvPr>
          <p:cNvPicPr>
            <a:picLocks noGrp="1" noChangeAspect="1"/>
          </p:cNvPicPr>
          <p:nvPr>
            <p:ph idx="1"/>
          </p:nvPr>
        </p:nvPicPr>
        <p:blipFill>
          <a:blip r:embed="rId2"/>
          <a:stretch>
            <a:fillRect/>
          </a:stretch>
        </p:blipFill>
        <p:spPr>
          <a:xfrm>
            <a:off x="7939027" y="5292879"/>
            <a:ext cx="3937506" cy="1247220"/>
          </a:xfrm>
          <a:prstGeom prst="rect">
            <a:avLst/>
          </a:prstGeom>
        </p:spPr>
      </p:pic>
      <p:pic>
        <p:nvPicPr>
          <p:cNvPr id="4" name="Picture 3">
            <a:extLst>
              <a:ext uri="{FF2B5EF4-FFF2-40B4-BE49-F238E27FC236}">
                <a16:creationId xmlns:a16="http://schemas.microsoft.com/office/drawing/2014/main" id="{FB4B0418-59B3-433C-94C1-274BBAAA0F5B}"/>
              </a:ext>
            </a:extLst>
          </p:cNvPr>
          <p:cNvPicPr>
            <a:picLocks noChangeAspect="1"/>
          </p:cNvPicPr>
          <p:nvPr/>
        </p:nvPicPr>
        <p:blipFill>
          <a:blip r:embed="rId3"/>
          <a:stretch>
            <a:fillRect/>
          </a:stretch>
        </p:blipFill>
        <p:spPr>
          <a:xfrm>
            <a:off x="1004569" y="1677407"/>
            <a:ext cx="10404243" cy="1577857"/>
          </a:xfrm>
          <a:prstGeom prst="rect">
            <a:avLst/>
          </a:prstGeom>
        </p:spPr>
      </p:pic>
      <p:sp>
        <p:nvSpPr>
          <p:cNvPr id="6" name="Content Placeholder 2">
            <a:extLst>
              <a:ext uri="{FF2B5EF4-FFF2-40B4-BE49-F238E27FC236}">
                <a16:creationId xmlns:a16="http://schemas.microsoft.com/office/drawing/2014/main" id="{17562532-12EE-478C-975E-68C172B24282}"/>
              </a:ext>
            </a:extLst>
          </p:cNvPr>
          <p:cNvSpPr txBox="1">
            <a:spLocks/>
          </p:cNvSpPr>
          <p:nvPr/>
        </p:nvSpPr>
        <p:spPr>
          <a:xfrm>
            <a:off x="728472" y="1090326"/>
            <a:ext cx="11003280" cy="4677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From ‘Gate Errors’, an open-source community notebook on </a:t>
            </a:r>
            <a:r>
              <a:rPr lang="en-US" sz="1800" dirty="0" err="1"/>
              <a:t>Qiskit</a:t>
            </a:r>
            <a:r>
              <a:rPr lang="en-US" sz="1800" dirty="0"/>
              <a:t> </a:t>
            </a:r>
            <a:r>
              <a:rPr lang="en-US" sz="1800" dirty="0" err="1"/>
              <a:t>Github</a:t>
            </a:r>
            <a:r>
              <a:rPr lang="en-US" sz="1800" dirty="0"/>
              <a:t>, by David McKay (IBM).</a:t>
            </a:r>
            <a:endParaRPr lang="en-GB" sz="1800" dirty="0"/>
          </a:p>
        </p:txBody>
      </p:sp>
      <p:pic>
        <p:nvPicPr>
          <p:cNvPr id="7" name="Picture 6">
            <a:extLst>
              <a:ext uri="{FF2B5EF4-FFF2-40B4-BE49-F238E27FC236}">
                <a16:creationId xmlns:a16="http://schemas.microsoft.com/office/drawing/2014/main" id="{3A3A922A-935C-46CE-8974-8DB18BBD088D}"/>
              </a:ext>
            </a:extLst>
          </p:cNvPr>
          <p:cNvPicPr>
            <a:picLocks noChangeAspect="1"/>
          </p:cNvPicPr>
          <p:nvPr/>
        </p:nvPicPr>
        <p:blipFill>
          <a:blip r:embed="rId4"/>
          <a:stretch>
            <a:fillRect/>
          </a:stretch>
        </p:blipFill>
        <p:spPr>
          <a:xfrm>
            <a:off x="1138047" y="3264225"/>
            <a:ext cx="9696450" cy="1828800"/>
          </a:xfrm>
          <a:prstGeom prst="rect">
            <a:avLst/>
          </a:prstGeom>
        </p:spPr>
      </p:pic>
      <p:sp>
        <p:nvSpPr>
          <p:cNvPr id="8" name="Content Placeholder 2">
            <a:extLst>
              <a:ext uri="{FF2B5EF4-FFF2-40B4-BE49-F238E27FC236}">
                <a16:creationId xmlns:a16="http://schemas.microsoft.com/office/drawing/2014/main" id="{0380A268-4209-431B-8AF7-E0E7FBA6BF07}"/>
              </a:ext>
            </a:extLst>
          </p:cNvPr>
          <p:cNvSpPr txBox="1">
            <a:spLocks/>
          </p:cNvSpPr>
          <p:nvPr/>
        </p:nvSpPr>
        <p:spPr>
          <a:xfrm>
            <a:off x="2773427" y="5543822"/>
            <a:ext cx="5165600" cy="7065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IBM store a more practical notion of gate error given by average gate infidelity , where fidelity is:</a:t>
            </a:r>
            <a:endParaRPr lang="en-GB" sz="1800" dirty="0"/>
          </a:p>
        </p:txBody>
      </p:sp>
    </p:spTree>
    <p:extLst>
      <p:ext uri="{BB962C8B-B14F-4D97-AF65-F5344CB8AC3E}">
        <p14:creationId xmlns:p14="http://schemas.microsoft.com/office/powerpoint/2010/main" val="1346006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6EF708E-43A0-446A-A373-965546A2E447}"/>
              </a:ext>
            </a:extLst>
          </p:cNvPr>
          <p:cNvGrpSpPr/>
          <p:nvPr/>
        </p:nvGrpSpPr>
        <p:grpSpPr>
          <a:xfrm>
            <a:off x="1422400" y="1280313"/>
            <a:ext cx="8897257" cy="5577687"/>
            <a:chOff x="1422400" y="1280313"/>
            <a:chExt cx="9680645" cy="6319860"/>
          </a:xfrm>
        </p:grpSpPr>
        <p:pic>
          <p:nvPicPr>
            <p:cNvPr id="8" name="Picture 7">
              <a:extLst>
                <a:ext uri="{FF2B5EF4-FFF2-40B4-BE49-F238E27FC236}">
                  <a16:creationId xmlns:a16="http://schemas.microsoft.com/office/drawing/2014/main" id="{BD88E926-8D08-499D-922E-CE7B94B48F31}"/>
                </a:ext>
              </a:extLst>
            </p:cNvPr>
            <p:cNvPicPr>
              <a:picLocks noChangeAspect="1"/>
            </p:cNvPicPr>
            <p:nvPr/>
          </p:nvPicPr>
          <p:blipFill>
            <a:blip r:embed="rId2"/>
            <a:stretch>
              <a:fillRect/>
            </a:stretch>
          </p:blipFill>
          <p:spPr>
            <a:xfrm>
              <a:off x="1422400" y="1280313"/>
              <a:ext cx="9680644" cy="2148687"/>
            </a:xfrm>
            <a:prstGeom prst="rect">
              <a:avLst/>
            </a:prstGeom>
          </p:spPr>
        </p:pic>
        <p:pic>
          <p:nvPicPr>
            <p:cNvPr id="9" name="Picture 8">
              <a:extLst>
                <a:ext uri="{FF2B5EF4-FFF2-40B4-BE49-F238E27FC236}">
                  <a16:creationId xmlns:a16="http://schemas.microsoft.com/office/drawing/2014/main" id="{866DA005-25B2-49C8-9C8C-DF9770D5191F}"/>
                </a:ext>
              </a:extLst>
            </p:cNvPr>
            <p:cNvPicPr>
              <a:picLocks noChangeAspect="1"/>
            </p:cNvPicPr>
            <p:nvPr/>
          </p:nvPicPr>
          <p:blipFill>
            <a:blip r:embed="rId3"/>
            <a:stretch>
              <a:fillRect/>
            </a:stretch>
          </p:blipFill>
          <p:spPr>
            <a:xfrm>
              <a:off x="1494973" y="3429000"/>
              <a:ext cx="9559540" cy="2064843"/>
            </a:xfrm>
            <a:prstGeom prst="rect">
              <a:avLst/>
            </a:prstGeom>
          </p:spPr>
        </p:pic>
        <p:pic>
          <p:nvPicPr>
            <p:cNvPr id="10" name="Picture 9">
              <a:extLst>
                <a:ext uri="{FF2B5EF4-FFF2-40B4-BE49-F238E27FC236}">
                  <a16:creationId xmlns:a16="http://schemas.microsoft.com/office/drawing/2014/main" id="{4924470D-621D-4B55-9F0C-6CFA51DECC55}"/>
                </a:ext>
              </a:extLst>
            </p:cNvPr>
            <p:cNvPicPr>
              <a:picLocks noChangeAspect="1"/>
            </p:cNvPicPr>
            <p:nvPr/>
          </p:nvPicPr>
          <p:blipFill>
            <a:blip r:embed="rId4"/>
            <a:stretch>
              <a:fillRect/>
            </a:stretch>
          </p:blipFill>
          <p:spPr>
            <a:xfrm>
              <a:off x="1494973" y="5451486"/>
              <a:ext cx="9608072" cy="2148687"/>
            </a:xfrm>
            <a:prstGeom prst="rect">
              <a:avLst/>
            </a:prstGeom>
          </p:spPr>
        </p:pic>
      </p:grpSp>
      <p:sp>
        <p:nvSpPr>
          <p:cNvPr id="2" name="Title 1">
            <a:extLst>
              <a:ext uri="{FF2B5EF4-FFF2-40B4-BE49-F238E27FC236}">
                <a16:creationId xmlns:a16="http://schemas.microsoft.com/office/drawing/2014/main" id="{07C57F7F-85AE-4014-B74C-A87F2EC2AC22}"/>
              </a:ext>
            </a:extLst>
          </p:cNvPr>
          <p:cNvSpPr>
            <a:spLocks noGrp="1"/>
          </p:cNvSpPr>
          <p:nvPr>
            <p:ph type="title"/>
          </p:nvPr>
        </p:nvSpPr>
        <p:spPr>
          <a:xfrm>
            <a:off x="847725" y="80951"/>
            <a:ext cx="10515600" cy="1325563"/>
          </a:xfrm>
        </p:spPr>
        <p:txBody>
          <a:bodyPr/>
          <a:lstStyle/>
          <a:p>
            <a:r>
              <a:rPr lang="en-US" dirty="0"/>
              <a:t>Calibration Schedules - Qubits</a:t>
            </a:r>
            <a:endParaRPr lang="en-GB" dirty="0"/>
          </a:p>
        </p:txBody>
      </p:sp>
      <p:sp>
        <p:nvSpPr>
          <p:cNvPr id="3" name="Content Placeholder 2">
            <a:extLst>
              <a:ext uri="{FF2B5EF4-FFF2-40B4-BE49-F238E27FC236}">
                <a16:creationId xmlns:a16="http://schemas.microsoft.com/office/drawing/2014/main" id="{8BF31A83-2F00-4880-A8BB-2D8D8D55F460}"/>
              </a:ext>
            </a:extLst>
          </p:cNvPr>
          <p:cNvSpPr>
            <a:spLocks noGrp="1"/>
          </p:cNvSpPr>
          <p:nvPr>
            <p:ph idx="1"/>
          </p:nvPr>
        </p:nvSpPr>
        <p:spPr>
          <a:xfrm>
            <a:off x="828675" y="1048807"/>
            <a:ext cx="10515600" cy="4351338"/>
          </a:xfrm>
        </p:spPr>
        <p:txBody>
          <a:bodyPr>
            <a:normAutofit/>
          </a:bodyPr>
          <a:lstStyle/>
          <a:p>
            <a:r>
              <a:rPr lang="en-US" sz="1600" dirty="0"/>
              <a:t>Trawled IBM database to determine when certain Qubit properties are updated over last month; results here are for ibmqx2 (vertical axis is qubit no.)</a:t>
            </a:r>
            <a:endParaRPr lang="en-GB" sz="1600" dirty="0"/>
          </a:p>
        </p:txBody>
      </p:sp>
    </p:spTree>
    <p:extLst>
      <p:ext uri="{BB962C8B-B14F-4D97-AF65-F5344CB8AC3E}">
        <p14:creationId xmlns:p14="http://schemas.microsoft.com/office/powerpoint/2010/main" val="1358112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D1A7F0-3C24-4F22-9C7A-8BD8D23B7ECD}"/>
              </a:ext>
            </a:extLst>
          </p:cNvPr>
          <p:cNvGrpSpPr/>
          <p:nvPr/>
        </p:nvGrpSpPr>
        <p:grpSpPr>
          <a:xfrm>
            <a:off x="164851" y="1325563"/>
            <a:ext cx="11862297" cy="4984119"/>
            <a:chOff x="367803" y="1295685"/>
            <a:chExt cx="11862297" cy="3850160"/>
          </a:xfrm>
        </p:grpSpPr>
        <p:pic>
          <p:nvPicPr>
            <p:cNvPr id="4" name="Picture 3">
              <a:extLst>
                <a:ext uri="{FF2B5EF4-FFF2-40B4-BE49-F238E27FC236}">
                  <a16:creationId xmlns:a16="http://schemas.microsoft.com/office/drawing/2014/main" id="{01349025-8B1E-4C8F-B319-501194DE2579}"/>
                </a:ext>
              </a:extLst>
            </p:cNvPr>
            <p:cNvPicPr>
              <a:picLocks noChangeAspect="1"/>
            </p:cNvPicPr>
            <p:nvPr/>
          </p:nvPicPr>
          <p:blipFill>
            <a:blip r:embed="rId2"/>
            <a:stretch>
              <a:fillRect/>
            </a:stretch>
          </p:blipFill>
          <p:spPr>
            <a:xfrm>
              <a:off x="367803" y="1303173"/>
              <a:ext cx="5728195" cy="1878182"/>
            </a:xfrm>
            <a:prstGeom prst="rect">
              <a:avLst/>
            </a:prstGeom>
          </p:spPr>
        </p:pic>
        <p:pic>
          <p:nvPicPr>
            <p:cNvPr id="5" name="Picture 4">
              <a:extLst>
                <a:ext uri="{FF2B5EF4-FFF2-40B4-BE49-F238E27FC236}">
                  <a16:creationId xmlns:a16="http://schemas.microsoft.com/office/drawing/2014/main" id="{DB643C7E-2953-40C2-B2F1-9C49443FC2EB}"/>
                </a:ext>
              </a:extLst>
            </p:cNvPr>
            <p:cNvPicPr>
              <a:picLocks noChangeAspect="1"/>
            </p:cNvPicPr>
            <p:nvPr/>
          </p:nvPicPr>
          <p:blipFill>
            <a:blip r:embed="rId3"/>
            <a:stretch>
              <a:fillRect/>
            </a:stretch>
          </p:blipFill>
          <p:spPr>
            <a:xfrm>
              <a:off x="367803" y="3200400"/>
              <a:ext cx="5751733" cy="1945445"/>
            </a:xfrm>
            <a:prstGeom prst="rect">
              <a:avLst/>
            </a:prstGeom>
          </p:spPr>
        </p:pic>
        <p:pic>
          <p:nvPicPr>
            <p:cNvPr id="6" name="Picture 5">
              <a:extLst>
                <a:ext uri="{FF2B5EF4-FFF2-40B4-BE49-F238E27FC236}">
                  <a16:creationId xmlns:a16="http://schemas.microsoft.com/office/drawing/2014/main" id="{AE666EDD-C4A9-4E79-B0AE-BDE719E652CA}"/>
                </a:ext>
              </a:extLst>
            </p:cNvPr>
            <p:cNvPicPr>
              <a:picLocks noChangeAspect="1"/>
            </p:cNvPicPr>
            <p:nvPr/>
          </p:nvPicPr>
          <p:blipFill>
            <a:blip r:embed="rId4"/>
            <a:stretch>
              <a:fillRect/>
            </a:stretch>
          </p:blipFill>
          <p:spPr>
            <a:xfrm>
              <a:off x="6157636" y="1295685"/>
              <a:ext cx="6034364" cy="1978659"/>
            </a:xfrm>
            <a:prstGeom prst="rect">
              <a:avLst/>
            </a:prstGeom>
          </p:spPr>
        </p:pic>
        <p:pic>
          <p:nvPicPr>
            <p:cNvPr id="7" name="Picture 6">
              <a:extLst>
                <a:ext uri="{FF2B5EF4-FFF2-40B4-BE49-F238E27FC236}">
                  <a16:creationId xmlns:a16="http://schemas.microsoft.com/office/drawing/2014/main" id="{57E8F4DD-5BDC-4A93-9F69-8EE36BFD23E8}"/>
                </a:ext>
              </a:extLst>
            </p:cNvPr>
            <p:cNvPicPr>
              <a:picLocks noChangeAspect="1"/>
            </p:cNvPicPr>
            <p:nvPr/>
          </p:nvPicPr>
          <p:blipFill>
            <a:blip r:embed="rId5"/>
            <a:stretch>
              <a:fillRect/>
            </a:stretch>
          </p:blipFill>
          <p:spPr>
            <a:xfrm>
              <a:off x="6144457" y="3219454"/>
              <a:ext cx="6085643" cy="1926391"/>
            </a:xfrm>
            <a:prstGeom prst="rect">
              <a:avLst/>
            </a:prstGeom>
          </p:spPr>
        </p:pic>
      </p:grpSp>
      <p:sp>
        <p:nvSpPr>
          <p:cNvPr id="2" name="Title 1">
            <a:extLst>
              <a:ext uri="{FF2B5EF4-FFF2-40B4-BE49-F238E27FC236}">
                <a16:creationId xmlns:a16="http://schemas.microsoft.com/office/drawing/2014/main" id="{F2F0EE85-C29B-4646-9F04-0C9E48D7E666}"/>
              </a:ext>
            </a:extLst>
          </p:cNvPr>
          <p:cNvSpPr>
            <a:spLocks noGrp="1"/>
          </p:cNvSpPr>
          <p:nvPr>
            <p:ph type="title"/>
          </p:nvPr>
        </p:nvSpPr>
        <p:spPr>
          <a:xfrm>
            <a:off x="838200" y="0"/>
            <a:ext cx="10515600" cy="1325563"/>
          </a:xfrm>
        </p:spPr>
        <p:txBody>
          <a:bodyPr/>
          <a:lstStyle/>
          <a:p>
            <a:r>
              <a:rPr lang="en-US" dirty="0"/>
              <a:t>Calibration Schedules – Gates (I)</a:t>
            </a:r>
            <a:endParaRPr lang="en-GB" dirty="0"/>
          </a:p>
        </p:txBody>
      </p:sp>
      <p:sp>
        <p:nvSpPr>
          <p:cNvPr id="3" name="Content Placeholder 2">
            <a:extLst>
              <a:ext uri="{FF2B5EF4-FFF2-40B4-BE49-F238E27FC236}">
                <a16:creationId xmlns:a16="http://schemas.microsoft.com/office/drawing/2014/main" id="{FB5E14B9-118D-4B4F-9DDD-21DFE7AA73D2}"/>
              </a:ext>
            </a:extLst>
          </p:cNvPr>
          <p:cNvSpPr>
            <a:spLocks noGrp="1"/>
          </p:cNvSpPr>
          <p:nvPr>
            <p:ph idx="1"/>
          </p:nvPr>
        </p:nvSpPr>
        <p:spPr>
          <a:xfrm>
            <a:off x="838200" y="964233"/>
            <a:ext cx="10515600" cy="4351338"/>
          </a:xfrm>
        </p:spPr>
        <p:txBody>
          <a:bodyPr>
            <a:normAutofit/>
          </a:bodyPr>
          <a:lstStyle/>
          <a:p>
            <a:r>
              <a:rPr lang="en-US" sz="1600" dirty="0"/>
              <a:t>Same but for gates on each qubit. Subtle time differences between all readings (difference of up to O(10 minutes)).</a:t>
            </a:r>
            <a:endParaRPr lang="en-GB" sz="1600" dirty="0"/>
          </a:p>
        </p:txBody>
      </p:sp>
    </p:spTree>
    <p:extLst>
      <p:ext uri="{BB962C8B-B14F-4D97-AF65-F5344CB8AC3E}">
        <p14:creationId xmlns:p14="http://schemas.microsoft.com/office/powerpoint/2010/main" val="563156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9045DBC-F69C-4AC9-B3A3-9E3551DB0561}"/>
              </a:ext>
            </a:extLst>
          </p:cNvPr>
          <p:cNvGrpSpPr/>
          <p:nvPr/>
        </p:nvGrpSpPr>
        <p:grpSpPr>
          <a:xfrm>
            <a:off x="0" y="23430"/>
            <a:ext cx="12192000" cy="6655665"/>
            <a:chOff x="0" y="23431"/>
            <a:chExt cx="13059086" cy="6322580"/>
          </a:xfrm>
        </p:grpSpPr>
        <p:pic>
          <p:nvPicPr>
            <p:cNvPr id="6" name="Picture 5">
              <a:extLst>
                <a:ext uri="{FF2B5EF4-FFF2-40B4-BE49-F238E27FC236}">
                  <a16:creationId xmlns:a16="http://schemas.microsoft.com/office/drawing/2014/main" id="{068EE881-6492-4209-BE60-64266DA1F796}"/>
                </a:ext>
              </a:extLst>
            </p:cNvPr>
            <p:cNvPicPr>
              <a:picLocks noChangeAspect="1"/>
            </p:cNvPicPr>
            <p:nvPr/>
          </p:nvPicPr>
          <p:blipFill>
            <a:blip r:embed="rId2"/>
            <a:stretch>
              <a:fillRect/>
            </a:stretch>
          </p:blipFill>
          <p:spPr>
            <a:xfrm>
              <a:off x="0" y="23432"/>
              <a:ext cx="6482295" cy="2096352"/>
            </a:xfrm>
            <a:prstGeom prst="rect">
              <a:avLst/>
            </a:prstGeom>
          </p:spPr>
        </p:pic>
        <p:pic>
          <p:nvPicPr>
            <p:cNvPr id="7" name="Picture 6">
              <a:extLst>
                <a:ext uri="{FF2B5EF4-FFF2-40B4-BE49-F238E27FC236}">
                  <a16:creationId xmlns:a16="http://schemas.microsoft.com/office/drawing/2014/main" id="{A564882B-39D7-4C38-B45D-C424FF23F4C1}"/>
                </a:ext>
              </a:extLst>
            </p:cNvPr>
            <p:cNvPicPr>
              <a:picLocks noChangeAspect="1"/>
            </p:cNvPicPr>
            <p:nvPr/>
          </p:nvPicPr>
          <p:blipFill>
            <a:blip r:embed="rId3"/>
            <a:stretch>
              <a:fillRect/>
            </a:stretch>
          </p:blipFill>
          <p:spPr>
            <a:xfrm>
              <a:off x="0" y="2119784"/>
              <a:ext cx="6491072" cy="2112688"/>
            </a:xfrm>
            <a:prstGeom prst="rect">
              <a:avLst/>
            </a:prstGeom>
          </p:spPr>
        </p:pic>
        <p:pic>
          <p:nvPicPr>
            <p:cNvPr id="10" name="Picture 9">
              <a:extLst>
                <a:ext uri="{FF2B5EF4-FFF2-40B4-BE49-F238E27FC236}">
                  <a16:creationId xmlns:a16="http://schemas.microsoft.com/office/drawing/2014/main" id="{3D253616-2916-4301-881C-AEF5B78A1186}"/>
                </a:ext>
              </a:extLst>
            </p:cNvPr>
            <p:cNvPicPr>
              <a:picLocks noChangeAspect="1"/>
            </p:cNvPicPr>
            <p:nvPr/>
          </p:nvPicPr>
          <p:blipFill>
            <a:blip r:embed="rId4"/>
            <a:stretch>
              <a:fillRect/>
            </a:stretch>
          </p:blipFill>
          <p:spPr>
            <a:xfrm>
              <a:off x="0" y="4232473"/>
              <a:ext cx="6523630" cy="2113538"/>
            </a:xfrm>
            <a:prstGeom prst="rect">
              <a:avLst/>
            </a:prstGeom>
          </p:spPr>
        </p:pic>
        <p:pic>
          <p:nvPicPr>
            <p:cNvPr id="12" name="Picture 11">
              <a:extLst>
                <a:ext uri="{FF2B5EF4-FFF2-40B4-BE49-F238E27FC236}">
                  <a16:creationId xmlns:a16="http://schemas.microsoft.com/office/drawing/2014/main" id="{55BB646B-3821-467F-9F36-136628842A9E}"/>
                </a:ext>
              </a:extLst>
            </p:cNvPr>
            <p:cNvPicPr>
              <a:picLocks noChangeAspect="1"/>
            </p:cNvPicPr>
            <p:nvPr/>
          </p:nvPicPr>
          <p:blipFill>
            <a:blip r:embed="rId5"/>
            <a:stretch>
              <a:fillRect/>
            </a:stretch>
          </p:blipFill>
          <p:spPr>
            <a:xfrm>
              <a:off x="6482295" y="23431"/>
              <a:ext cx="6478131" cy="2112688"/>
            </a:xfrm>
            <a:prstGeom prst="rect">
              <a:avLst/>
            </a:prstGeom>
          </p:spPr>
        </p:pic>
        <p:pic>
          <p:nvPicPr>
            <p:cNvPr id="13" name="Picture 12">
              <a:extLst>
                <a:ext uri="{FF2B5EF4-FFF2-40B4-BE49-F238E27FC236}">
                  <a16:creationId xmlns:a16="http://schemas.microsoft.com/office/drawing/2014/main" id="{72AEFBB3-2944-498E-92C4-599DFE627993}"/>
                </a:ext>
              </a:extLst>
            </p:cNvPr>
            <p:cNvPicPr>
              <a:picLocks noChangeAspect="1"/>
            </p:cNvPicPr>
            <p:nvPr/>
          </p:nvPicPr>
          <p:blipFill>
            <a:blip r:embed="rId6"/>
            <a:stretch>
              <a:fillRect/>
            </a:stretch>
          </p:blipFill>
          <p:spPr>
            <a:xfrm>
              <a:off x="6482294" y="2081526"/>
              <a:ext cx="6576792" cy="2096352"/>
            </a:xfrm>
            <a:prstGeom prst="rect">
              <a:avLst/>
            </a:prstGeom>
          </p:spPr>
        </p:pic>
        <p:pic>
          <p:nvPicPr>
            <p:cNvPr id="14" name="Picture 13">
              <a:extLst>
                <a:ext uri="{FF2B5EF4-FFF2-40B4-BE49-F238E27FC236}">
                  <a16:creationId xmlns:a16="http://schemas.microsoft.com/office/drawing/2014/main" id="{7247AEF4-8136-4CB4-9C66-C1D52BD058A1}"/>
                </a:ext>
              </a:extLst>
            </p:cNvPr>
            <p:cNvPicPr>
              <a:picLocks noChangeAspect="1"/>
            </p:cNvPicPr>
            <p:nvPr/>
          </p:nvPicPr>
          <p:blipFill>
            <a:blip r:embed="rId7"/>
            <a:stretch>
              <a:fillRect/>
            </a:stretch>
          </p:blipFill>
          <p:spPr>
            <a:xfrm>
              <a:off x="6536882" y="4272229"/>
              <a:ext cx="6522204" cy="2036344"/>
            </a:xfrm>
            <a:prstGeom prst="rect">
              <a:avLst/>
            </a:prstGeom>
          </p:spPr>
        </p:pic>
      </p:grpSp>
    </p:spTree>
    <p:extLst>
      <p:ext uri="{BB962C8B-B14F-4D97-AF65-F5344CB8AC3E}">
        <p14:creationId xmlns:p14="http://schemas.microsoft.com/office/powerpoint/2010/main" val="3726362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0397-207A-4693-821A-30DCCCD3A8CB}"/>
              </a:ext>
            </a:extLst>
          </p:cNvPr>
          <p:cNvSpPr>
            <a:spLocks noGrp="1"/>
          </p:cNvSpPr>
          <p:nvPr>
            <p:ph type="title"/>
          </p:nvPr>
        </p:nvSpPr>
        <p:spPr/>
        <p:txBody>
          <a:bodyPr/>
          <a:lstStyle/>
          <a:p>
            <a:r>
              <a:rPr lang="en-US" dirty="0"/>
              <a:t>Applying to DFT Paper – State Tomography</a:t>
            </a:r>
            <a:endParaRPr lang="en-GB" dirty="0"/>
          </a:p>
        </p:txBody>
      </p:sp>
      <p:sp>
        <p:nvSpPr>
          <p:cNvPr id="3" name="Content Placeholder 2">
            <a:extLst>
              <a:ext uri="{FF2B5EF4-FFF2-40B4-BE49-F238E27FC236}">
                <a16:creationId xmlns:a16="http://schemas.microsoft.com/office/drawing/2014/main" id="{392EB81F-6F33-488B-8C0D-ECCE50271FE0}"/>
              </a:ext>
            </a:extLst>
          </p:cNvPr>
          <p:cNvSpPr>
            <a:spLocks noGrp="1"/>
          </p:cNvSpPr>
          <p:nvPr>
            <p:ph idx="1"/>
          </p:nvPr>
        </p:nvSpPr>
        <p:spPr>
          <a:xfrm>
            <a:off x="705678" y="1375051"/>
            <a:ext cx="11199810" cy="4351338"/>
          </a:xfrm>
        </p:spPr>
        <p:txBody>
          <a:bodyPr/>
          <a:lstStyle/>
          <a:p>
            <a:r>
              <a:rPr lang="en-US" dirty="0"/>
              <a:t>Based on reliable nature of calibration schedule and overall error characteristics, decided to use gate 0 (along with 1 for 2 qubit circuit) for DFT paper. Stored results with detailed information about execution</a:t>
            </a:r>
            <a:endParaRPr lang="en-GB" dirty="0"/>
          </a:p>
          <a:p>
            <a:r>
              <a:rPr lang="en-GB" dirty="0"/>
              <a:t>For error modelling purposes also ran the circuits in such a way that they had the same number of gates and duration, so error is homoscedastic.</a:t>
            </a:r>
          </a:p>
          <a:p>
            <a:r>
              <a:rPr lang="en-GB" dirty="0"/>
              <a:t>Obtained E0 = -0.917 (exact: -1.247) and E0 = -1.438 (exact: -1.795) for the two experiments.</a:t>
            </a:r>
          </a:p>
          <a:p>
            <a:endParaRPr lang="en-US" dirty="0"/>
          </a:p>
        </p:txBody>
      </p:sp>
      <p:pic>
        <p:nvPicPr>
          <p:cNvPr id="4" name="Picture 3">
            <a:extLst>
              <a:ext uri="{FF2B5EF4-FFF2-40B4-BE49-F238E27FC236}">
                <a16:creationId xmlns:a16="http://schemas.microsoft.com/office/drawing/2014/main" id="{EE0DAD59-3DE0-49BA-AA41-20CE46247D74}"/>
              </a:ext>
            </a:extLst>
          </p:cNvPr>
          <p:cNvPicPr>
            <a:picLocks noChangeAspect="1"/>
          </p:cNvPicPr>
          <p:nvPr/>
        </p:nvPicPr>
        <p:blipFill>
          <a:blip r:embed="rId2"/>
          <a:stretch>
            <a:fillRect/>
          </a:stretch>
        </p:blipFill>
        <p:spPr>
          <a:xfrm>
            <a:off x="7205472" y="4253966"/>
            <a:ext cx="4767072" cy="1472423"/>
          </a:xfrm>
          <a:prstGeom prst="rect">
            <a:avLst/>
          </a:prstGeom>
        </p:spPr>
      </p:pic>
      <p:sp>
        <p:nvSpPr>
          <p:cNvPr id="5" name="Content Placeholder 2">
            <a:extLst>
              <a:ext uri="{FF2B5EF4-FFF2-40B4-BE49-F238E27FC236}">
                <a16:creationId xmlns:a16="http://schemas.microsoft.com/office/drawing/2014/main" id="{62290C45-740A-4AA3-9F5F-E8193377C2EF}"/>
              </a:ext>
            </a:extLst>
          </p:cNvPr>
          <p:cNvSpPr txBox="1">
            <a:spLocks/>
          </p:cNvSpPr>
          <p:nvPr/>
        </p:nvSpPr>
        <p:spPr>
          <a:xfrm>
            <a:off x="7836408" y="5726389"/>
            <a:ext cx="4683186" cy="5153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err="1"/>
              <a:t>Eg</a:t>
            </a:r>
            <a:r>
              <a:rPr lang="en-US" sz="1600" dirty="0"/>
              <a:t> measuring a </a:t>
            </a:r>
            <a:r>
              <a:rPr lang="en-US" sz="1600" dirty="0" err="1"/>
              <a:t>sigma_y</a:t>
            </a:r>
            <a:r>
              <a:rPr lang="en-US" sz="1600" dirty="0"/>
              <a:t> here</a:t>
            </a:r>
          </a:p>
        </p:txBody>
      </p:sp>
    </p:spTree>
    <p:extLst>
      <p:ext uri="{BB962C8B-B14F-4D97-AF65-F5344CB8AC3E}">
        <p14:creationId xmlns:p14="http://schemas.microsoft.com/office/powerpoint/2010/main" val="1842836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131F-68B2-47CA-A578-BAC440340A2C}"/>
              </a:ext>
            </a:extLst>
          </p:cNvPr>
          <p:cNvSpPr>
            <a:spLocks noGrp="1"/>
          </p:cNvSpPr>
          <p:nvPr>
            <p:ph type="title"/>
          </p:nvPr>
        </p:nvSpPr>
        <p:spPr/>
        <p:txBody>
          <a:bodyPr/>
          <a:lstStyle/>
          <a:p>
            <a:r>
              <a:rPr lang="en-US" dirty="0"/>
              <a:t>Further ideas &amp; Research</a:t>
            </a:r>
            <a:endParaRPr lang="en-GB" dirty="0"/>
          </a:p>
        </p:txBody>
      </p:sp>
      <p:sp>
        <p:nvSpPr>
          <p:cNvPr id="3" name="Content Placeholder 2">
            <a:extLst>
              <a:ext uri="{FF2B5EF4-FFF2-40B4-BE49-F238E27FC236}">
                <a16:creationId xmlns:a16="http://schemas.microsoft.com/office/drawing/2014/main" id="{E3ED8E95-F065-4FC0-8E66-31032FAC5DB9}"/>
              </a:ext>
            </a:extLst>
          </p:cNvPr>
          <p:cNvSpPr>
            <a:spLocks noGrp="1"/>
          </p:cNvSpPr>
          <p:nvPr>
            <p:ph idx="1"/>
          </p:nvPr>
        </p:nvSpPr>
        <p:spPr/>
        <p:txBody>
          <a:bodyPr/>
          <a:lstStyle/>
          <a:p>
            <a:r>
              <a:rPr lang="en-GB" dirty="0"/>
              <a:t>IBM lists ‘basis gates’ which all circuits are decomposed into at </a:t>
            </a:r>
            <a:r>
              <a:rPr lang="en-GB" dirty="0" err="1"/>
              <a:t>OpenQASM</a:t>
            </a:r>
            <a:r>
              <a:rPr lang="en-GB" dirty="0"/>
              <a:t> level, but at Pulse level all machines are using RX (using Pulse calibrations demonstrated earlier), RZ (or ‘U1’) which is implemented via software and CX to generate entanglement. From ‘Quantum Algorithm Implementations for Beginners’ (</a:t>
            </a:r>
            <a:r>
              <a:rPr lang="en-GB" dirty="0">
                <a:hlinkClick r:id="rId2"/>
              </a:rPr>
              <a:t>https://arxiv.org/pdf/1804.03719.pdf</a:t>
            </a:r>
            <a:r>
              <a:rPr lang="en-GB" dirty="0"/>
              <a:t>).</a:t>
            </a:r>
          </a:p>
          <a:p>
            <a:r>
              <a:rPr lang="en-GB" dirty="0"/>
              <a:t>This paper on page 4 has an exact method to determine the Kraus operators (chi matrix) of a quantum gate (for 1 qubit): </a:t>
            </a:r>
            <a:r>
              <a:rPr lang="en-GB" dirty="0">
                <a:hlinkClick r:id="rId3"/>
              </a:rPr>
              <a:t>https://arxiv.org/pdf/1805.07185.pdf</a:t>
            </a:r>
            <a:r>
              <a:rPr lang="en-GB" dirty="0"/>
              <a:t> Phys Lett A</a:t>
            </a:r>
          </a:p>
          <a:p>
            <a:endParaRPr lang="en-GB" dirty="0"/>
          </a:p>
        </p:txBody>
      </p:sp>
    </p:spTree>
    <p:extLst>
      <p:ext uri="{BB962C8B-B14F-4D97-AF65-F5344CB8AC3E}">
        <p14:creationId xmlns:p14="http://schemas.microsoft.com/office/powerpoint/2010/main" val="1720655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40AD-E482-4635-AD7A-5482A3E73A5B}"/>
              </a:ext>
            </a:extLst>
          </p:cNvPr>
          <p:cNvSpPr>
            <a:spLocks noGrp="1"/>
          </p:cNvSpPr>
          <p:nvPr>
            <p:ph type="title"/>
          </p:nvPr>
        </p:nvSpPr>
        <p:spPr/>
        <p:txBody>
          <a:bodyPr/>
          <a:lstStyle/>
          <a:p>
            <a:r>
              <a:rPr lang="en-US" dirty="0"/>
              <a:t>Analysis of Execution Times &amp; Queueing II</a:t>
            </a:r>
            <a:endParaRPr lang="en-GB" dirty="0"/>
          </a:p>
        </p:txBody>
      </p:sp>
      <p:sp>
        <p:nvSpPr>
          <p:cNvPr id="3" name="Content Placeholder 2">
            <a:extLst>
              <a:ext uri="{FF2B5EF4-FFF2-40B4-BE49-F238E27FC236}">
                <a16:creationId xmlns:a16="http://schemas.microsoft.com/office/drawing/2014/main" id="{FFEBD794-BA6D-4511-9839-EC5CF9BFC5C2}"/>
              </a:ext>
            </a:extLst>
          </p:cNvPr>
          <p:cNvSpPr>
            <a:spLocks noGrp="1"/>
          </p:cNvSpPr>
          <p:nvPr>
            <p:ph idx="1"/>
          </p:nvPr>
        </p:nvSpPr>
        <p:spPr>
          <a:xfrm>
            <a:off x="838200" y="1390910"/>
            <a:ext cx="10515600" cy="4351338"/>
          </a:xfrm>
        </p:spPr>
        <p:txBody>
          <a:bodyPr>
            <a:normAutofit/>
          </a:bodyPr>
          <a:lstStyle/>
          <a:p>
            <a:r>
              <a:rPr lang="en-US" sz="1800" dirty="0"/>
              <a:t>I did the same for runtime on the machine (</a:t>
            </a:r>
            <a:r>
              <a:rPr lang="en-US" sz="1800" dirty="0" err="1"/>
              <a:t>ie</a:t>
            </a:r>
            <a:r>
              <a:rPr lang="en-US" sz="1800" dirty="0"/>
              <a:t> not including time spent queueing). This shows sometimes machines take a huge amount of time to compute this simple circuit (thankfully infrequently). This matches what people are experiencing in the community.</a:t>
            </a:r>
            <a:endParaRPr lang="en-GB" sz="1800" dirty="0"/>
          </a:p>
        </p:txBody>
      </p:sp>
      <p:pic>
        <p:nvPicPr>
          <p:cNvPr id="4" name="Picture 3">
            <a:extLst>
              <a:ext uri="{FF2B5EF4-FFF2-40B4-BE49-F238E27FC236}">
                <a16:creationId xmlns:a16="http://schemas.microsoft.com/office/drawing/2014/main" id="{BB5E15C2-F3DC-4982-B0BD-D88E9CA52860}"/>
              </a:ext>
            </a:extLst>
          </p:cNvPr>
          <p:cNvPicPr>
            <a:picLocks noChangeAspect="1"/>
          </p:cNvPicPr>
          <p:nvPr/>
        </p:nvPicPr>
        <p:blipFill>
          <a:blip r:embed="rId2"/>
          <a:stretch>
            <a:fillRect/>
          </a:stretch>
        </p:blipFill>
        <p:spPr>
          <a:xfrm>
            <a:off x="838200" y="2409565"/>
            <a:ext cx="5801784" cy="4351338"/>
          </a:xfrm>
          <a:prstGeom prst="rect">
            <a:avLst/>
          </a:prstGeom>
        </p:spPr>
      </p:pic>
      <p:pic>
        <p:nvPicPr>
          <p:cNvPr id="5" name="Picture 4">
            <a:extLst>
              <a:ext uri="{FF2B5EF4-FFF2-40B4-BE49-F238E27FC236}">
                <a16:creationId xmlns:a16="http://schemas.microsoft.com/office/drawing/2014/main" id="{9B6CDD92-D653-4848-9C4A-CEDB5C547635}"/>
              </a:ext>
            </a:extLst>
          </p:cNvPr>
          <p:cNvPicPr>
            <a:picLocks noChangeAspect="1"/>
          </p:cNvPicPr>
          <p:nvPr/>
        </p:nvPicPr>
        <p:blipFill>
          <a:blip r:embed="rId3"/>
          <a:stretch>
            <a:fillRect/>
          </a:stretch>
        </p:blipFill>
        <p:spPr>
          <a:xfrm>
            <a:off x="6613296" y="2641028"/>
            <a:ext cx="2054311" cy="1920598"/>
          </a:xfrm>
          <a:prstGeom prst="rect">
            <a:avLst/>
          </a:prstGeom>
        </p:spPr>
      </p:pic>
      <p:sp>
        <p:nvSpPr>
          <p:cNvPr id="6" name="TextBox 5">
            <a:extLst>
              <a:ext uri="{FF2B5EF4-FFF2-40B4-BE49-F238E27FC236}">
                <a16:creationId xmlns:a16="http://schemas.microsoft.com/office/drawing/2014/main" id="{95DCE106-36A9-40F9-80B6-FD77F3FA0879}"/>
              </a:ext>
            </a:extLst>
          </p:cNvPr>
          <p:cNvSpPr txBox="1"/>
          <p:nvPr/>
        </p:nvSpPr>
        <p:spPr>
          <a:xfrm>
            <a:off x="703289" y="2641028"/>
            <a:ext cx="1562928" cy="369332"/>
          </a:xfrm>
          <a:prstGeom prst="rect">
            <a:avLst/>
          </a:prstGeom>
          <a:noFill/>
        </p:spPr>
        <p:txBody>
          <a:bodyPr wrap="none" rtlCol="0">
            <a:spAutoFit/>
          </a:bodyPr>
          <a:lstStyle/>
          <a:p>
            <a:r>
              <a:rPr lang="en-US" b="1" dirty="0"/>
              <a:t>10s of seconds</a:t>
            </a:r>
            <a:endParaRPr lang="en-GB" b="1" dirty="0"/>
          </a:p>
        </p:txBody>
      </p:sp>
    </p:spTree>
    <p:extLst>
      <p:ext uri="{BB962C8B-B14F-4D97-AF65-F5344CB8AC3E}">
        <p14:creationId xmlns:p14="http://schemas.microsoft.com/office/powerpoint/2010/main" val="2044165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CA696-7330-48F3-87EF-51B53735F4C0}"/>
              </a:ext>
            </a:extLst>
          </p:cNvPr>
          <p:cNvSpPr>
            <a:spLocks noGrp="1"/>
          </p:cNvSpPr>
          <p:nvPr>
            <p:ph type="title"/>
          </p:nvPr>
        </p:nvSpPr>
        <p:spPr/>
        <p:txBody>
          <a:bodyPr/>
          <a:lstStyle/>
          <a:p>
            <a:r>
              <a:rPr lang="en-US" dirty="0"/>
              <a:t>Accurate Results with SPAM Filtration</a:t>
            </a:r>
            <a:endParaRPr lang="en-GB" dirty="0"/>
          </a:p>
        </p:txBody>
      </p:sp>
      <p:sp>
        <p:nvSpPr>
          <p:cNvPr id="3" name="Content Placeholder 2">
            <a:extLst>
              <a:ext uri="{FF2B5EF4-FFF2-40B4-BE49-F238E27FC236}">
                <a16:creationId xmlns:a16="http://schemas.microsoft.com/office/drawing/2014/main" id="{9E5169D5-5C20-4BC2-9990-92AF6A5E10B3}"/>
              </a:ext>
            </a:extLst>
          </p:cNvPr>
          <p:cNvSpPr>
            <a:spLocks noGrp="1"/>
          </p:cNvSpPr>
          <p:nvPr>
            <p:ph idx="1"/>
          </p:nvPr>
        </p:nvSpPr>
        <p:spPr>
          <a:xfrm>
            <a:off x="838200" y="1825625"/>
            <a:ext cx="6886433" cy="4351338"/>
          </a:xfrm>
        </p:spPr>
        <p:txBody>
          <a:bodyPr/>
          <a:lstStyle/>
          <a:p>
            <a:r>
              <a:rPr lang="en-US" sz="2000" dirty="0"/>
              <a:t>Boils down to using the classical probability measure &amp; Bayes’ Theorem.</a:t>
            </a:r>
          </a:p>
          <a:p>
            <a:endParaRPr lang="en-GB" dirty="0"/>
          </a:p>
        </p:txBody>
      </p:sp>
      <p:pic>
        <p:nvPicPr>
          <p:cNvPr id="5" name="Picture 4">
            <a:extLst>
              <a:ext uri="{FF2B5EF4-FFF2-40B4-BE49-F238E27FC236}">
                <a16:creationId xmlns:a16="http://schemas.microsoft.com/office/drawing/2014/main" id="{9223D8FE-6AE3-4165-A89E-4DF6FD2E0575}"/>
              </a:ext>
            </a:extLst>
          </p:cNvPr>
          <p:cNvPicPr>
            <a:picLocks noChangeAspect="1"/>
          </p:cNvPicPr>
          <p:nvPr/>
        </p:nvPicPr>
        <p:blipFill>
          <a:blip r:embed="rId2"/>
          <a:stretch>
            <a:fillRect/>
          </a:stretch>
        </p:blipFill>
        <p:spPr>
          <a:xfrm>
            <a:off x="340472" y="4119908"/>
            <a:ext cx="4577278" cy="2543641"/>
          </a:xfrm>
          <a:prstGeom prst="rect">
            <a:avLst/>
          </a:prstGeom>
        </p:spPr>
      </p:pic>
      <p:pic>
        <p:nvPicPr>
          <p:cNvPr id="6" name="Picture 5">
            <a:extLst>
              <a:ext uri="{FF2B5EF4-FFF2-40B4-BE49-F238E27FC236}">
                <a16:creationId xmlns:a16="http://schemas.microsoft.com/office/drawing/2014/main" id="{18811D40-69E5-4385-89AE-9AE604513820}"/>
              </a:ext>
            </a:extLst>
          </p:cNvPr>
          <p:cNvPicPr>
            <a:picLocks noChangeAspect="1"/>
          </p:cNvPicPr>
          <p:nvPr/>
        </p:nvPicPr>
        <p:blipFill>
          <a:blip r:embed="rId3"/>
          <a:stretch>
            <a:fillRect/>
          </a:stretch>
        </p:blipFill>
        <p:spPr>
          <a:xfrm>
            <a:off x="4093374" y="4119908"/>
            <a:ext cx="4798395" cy="2603178"/>
          </a:xfrm>
          <a:prstGeom prst="rect">
            <a:avLst/>
          </a:prstGeom>
        </p:spPr>
      </p:pic>
      <p:pic>
        <p:nvPicPr>
          <p:cNvPr id="7" name="Picture 6">
            <a:extLst>
              <a:ext uri="{FF2B5EF4-FFF2-40B4-BE49-F238E27FC236}">
                <a16:creationId xmlns:a16="http://schemas.microsoft.com/office/drawing/2014/main" id="{AF9A593F-0EE9-4256-9E05-542514532F90}"/>
              </a:ext>
            </a:extLst>
          </p:cNvPr>
          <p:cNvPicPr>
            <a:picLocks noChangeAspect="1"/>
          </p:cNvPicPr>
          <p:nvPr/>
        </p:nvPicPr>
        <p:blipFill>
          <a:blip r:embed="rId4"/>
          <a:stretch>
            <a:fillRect/>
          </a:stretch>
        </p:blipFill>
        <p:spPr>
          <a:xfrm>
            <a:off x="7870031" y="1456643"/>
            <a:ext cx="4321969" cy="2356890"/>
          </a:xfrm>
          <a:prstGeom prst="rect">
            <a:avLst/>
          </a:prstGeom>
        </p:spPr>
      </p:pic>
      <p:pic>
        <p:nvPicPr>
          <p:cNvPr id="8" name="Picture 7">
            <a:extLst>
              <a:ext uri="{FF2B5EF4-FFF2-40B4-BE49-F238E27FC236}">
                <a16:creationId xmlns:a16="http://schemas.microsoft.com/office/drawing/2014/main" id="{3A96414C-4375-421F-804E-1545B3FC2719}"/>
              </a:ext>
            </a:extLst>
          </p:cNvPr>
          <p:cNvPicPr>
            <a:picLocks noChangeAspect="1"/>
          </p:cNvPicPr>
          <p:nvPr/>
        </p:nvPicPr>
        <p:blipFill>
          <a:blip r:embed="rId5"/>
          <a:stretch>
            <a:fillRect/>
          </a:stretch>
        </p:blipFill>
        <p:spPr>
          <a:xfrm>
            <a:off x="8009853" y="4222912"/>
            <a:ext cx="4321970" cy="2337632"/>
          </a:xfrm>
          <a:prstGeom prst="rect">
            <a:avLst/>
          </a:prstGeom>
        </p:spPr>
      </p:pic>
      <p:pic>
        <p:nvPicPr>
          <p:cNvPr id="9" name="Picture 8">
            <a:extLst>
              <a:ext uri="{FF2B5EF4-FFF2-40B4-BE49-F238E27FC236}">
                <a16:creationId xmlns:a16="http://schemas.microsoft.com/office/drawing/2014/main" id="{9F941EDA-FFF5-4482-8062-A8066D914448}"/>
              </a:ext>
            </a:extLst>
          </p:cNvPr>
          <p:cNvPicPr>
            <a:picLocks noChangeAspect="1"/>
          </p:cNvPicPr>
          <p:nvPr/>
        </p:nvPicPr>
        <p:blipFill>
          <a:blip r:embed="rId6"/>
          <a:stretch>
            <a:fillRect/>
          </a:stretch>
        </p:blipFill>
        <p:spPr>
          <a:xfrm>
            <a:off x="3816626" y="2230349"/>
            <a:ext cx="2979390" cy="1715406"/>
          </a:xfrm>
          <a:prstGeom prst="rect">
            <a:avLst/>
          </a:prstGeom>
        </p:spPr>
      </p:pic>
    </p:spTree>
    <p:extLst>
      <p:ext uri="{BB962C8B-B14F-4D97-AF65-F5344CB8AC3E}">
        <p14:creationId xmlns:p14="http://schemas.microsoft.com/office/powerpoint/2010/main" val="1377303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3AD7-98CA-4B8E-B83C-2EB384227646}"/>
              </a:ext>
            </a:extLst>
          </p:cNvPr>
          <p:cNvSpPr>
            <a:spLocks noGrp="1"/>
          </p:cNvSpPr>
          <p:nvPr>
            <p:ph type="title"/>
          </p:nvPr>
        </p:nvSpPr>
        <p:spPr/>
        <p:txBody>
          <a:bodyPr/>
          <a:lstStyle/>
          <a:p>
            <a:r>
              <a:rPr lang="en-US" dirty="0"/>
              <a:t>Applying to DFT Paper – Fitting Errors</a:t>
            </a:r>
            <a:endParaRPr lang="en-GB" dirty="0"/>
          </a:p>
        </p:txBody>
      </p:sp>
      <p:sp>
        <p:nvSpPr>
          <p:cNvPr id="3" name="Content Placeholder 2">
            <a:extLst>
              <a:ext uri="{FF2B5EF4-FFF2-40B4-BE49-F238E27FC236}">
                <a16:creationId xmlns:a16="http://schemas.microsoft.com/office/drawing/2014/main" id="{62DEFA2D-ED57-4F84-8899-6D81A7CE3104}"/>
              </a:ext>
            </a:extLst>
          </p:cNvPr>
          <p:cNvSpPr>
            <a:spLocks noGrp="1"/>
          </p:cNvSpPr>
          <p:nvPr>
            <p:ph idx="1"/>
          </p:nvPr>
        </p:nvSpPr>
        <p:spPr>
          <a:xfrm>
            <a:off x="559905" y="1311965"/>
            <a:ext cx="6609522" cy="4864998"/>
          </a:xfrm>
        </p:spPr>
        <p:txBody>
          <a:bodyPr/>
          <a:lstStyle/>
          <a:p>
            <a:r>
              <a:rPr lang="en-US" sz="2000" dirty="0"/>
              <a:t>To the right – Fig 2c (single qubit, single gate) DMFT paper experiment time vs number of shots. No easy way to determine </a:t>
            </a:r>
            <a:r>
              <a:rPr lang="en-US" sz="2000" b="1" dirty="0"/>
              <a:t>exact experiment time. </a:t>
            </a:r>
            <a:r>
              <a:rPr lang="en-US" sz="2000" dirty="0"/>
              <a:t>Hence used time implied by data.</a:t>
            </a:r>
          </a:p>
          <a:p>
            <a:r>
              <a:rPr lang="en-GB" sz="2000" dirty="0"/>
              <a:t>Using the rough (IBM-provided) numbers, non-SPAM obtained results are within the allowed error range once time-related and time-independent errors have been accounted for. </a:t>
            </a:r>
          </a:p>
        </p:txBody>
      </p:sp>
      <p:pic>
        <p:nvPicPr>
          <p:cNvPr id="5" name="Picture 4">
            <a:extLst>
              <a:ext uri="{FF2B5EF4-FFF2-40B4-BE49-F238E27FC236}">
                <a16:creationId xmlns:a16="http://schemas.microsoft.com/office/drawing/2014/main" id="{BCD1E8AA-7BBC-4B6D-8F57-63EC291BD527}"/>
              </a:ext>
            </a:extLst>
          </p:cNvPr>
          <p:cNvPicPr>
            <a:picLocks noChangeAspect="1"/>
          </p:cNvPicPr>
          <p:nvPr/>
        </p:nvPicPr>
        <p:blipFill>
          <a:blip r:embed="rId2"/>
          <a:stretch>
            <a:fillRect/>
          </a:stretch>
        </p:blipFill>
        <p:spPr>
          <a:xfrm>
            <a:off x="1181615" y="4008960"/>
            <a:ext cx="2979390" cy="1715406"/>
          </a:xfrm>
          <a:prstGeom prst="rect">
            <a:avLst/>
          </a:prstGeom>
        </p:spPr>
      </p:pic>
    </p:spTree>
    <p:extLst>
      <p:ext uri="{BB962C8B-B14F-4D97-AF65-F5344CB8AC3E}">
        <p14:creationId xmlns:p14="http://schemas.microsoft.com/office/powerpoint/2010/main" val="3944327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E547-9109-46F1-A5DD-90B8192AA6FF}"/>
              </a:ext>
            </a:extLst>
          </p:cNvPr>
          <p:cNvSpPr>
            <a:spLocks noGrp="1"/>
          </p:cNvSpPr>
          <p:nvPr>
            <p:ph type="title"/>
          </p:nvPr>
        </p:nvSpPr>
        <p:spPr/>
        <p:txBody>
          <a:bodyPr/>
          <a:lstStyle/>
          <a:p>
            <a:r>
              <a:rPr lang="en-US" dirty="0"/>
              <a:t>Gate Characterization Techniques – an Overview</a:t>
            </a:r>
            <a:endParaRPr lang="en-GB" dirty="0"/>
          </a:p>
        </p:txBody>
      </p:sp>
      <p:sp>
        <p:nvSpPr>
          <p:cNvPr id="3" name="Content Placeholder 2">
            <a:extLst>
              <a:ext uri="{FF2B5EF4-FFF2-40B4-BE49-F238E27FC236}">
                <a16:creationId xmlns:a16="http://schemas.microsoft.com/office/drawing/2014/main" id="{0E953709-3B7D-4F69-84EF-3123932F9BE9}"/>
              </a:ext>
            </a:extLst>
          </p:cNvPr>
          <p:cNvSpPr>
            <a:spLocks noGrp="1"/>
          </p:cNvSpPr>
          <p:nvPr>
            <p:ph idx="1"/>
          </p:nvPr>
        </p:nvSpPr>
        <p:spPr/>
        <p:txBody>
          <a:bodyPr/>
          <a:lstStyle/>
          <a:p>
            <a:r>
              <a:rPr lang="en-US" dirty="0"/>
              <a:t>From </a:t>
            </a:r>
            <a:r>
              <a:rPr lang="en-GB" dirty="0">
                <a:hlinkClick r:id="rId2"/>
              </a:rPr>
              <a:t>https://arxiv.org/pdf/1509.02921.pdf</a:t>
            </a:r>
            <a:r>
              <a:rPr lang="en-GB" dirty="0"/>
              <a:t> tomography (like I have done for our specific gates) can calculate gate errors but is prone to SPAM which cannot easily be corrected.</a:t>
            </a:r>
          </a:p>
          <a:p>
            <a:r>
              <a:rPr lang="en-GB" dirty="0"/>
              <a:t>RB is a good estimator (in most cases) of average gate infidelity, but only works for Clifford Gates (or averages of them).</a:t>
            </a:r>
          </a:p>
          <a:p>
            <a:r>
              <a:rPr lang="en-GB" dirty="0"/>
              <a:t>Gate Set Tomography (</a:t>
            </a:r>
            <a:r>
              <a:rPr lang="en-GB" dirty="0">
                <a:hlinkClick r:id="rId3"/>
              </a:rPr>
              <a:t>https://arxiv.org/pdf/1310.4492.pdf</a:t>
            </a:r>
            <a:r>
              <a:rPr lang="en-GB" dirty="0"/>
              <a:t>) is a relatively new technique that will give exact gate errors without SPAM– but is this really necessary for our purposes? Will take a while to implement.</a:t>
            </a:r>
          </a:p>
        </p:txBody>
      </p:sp>
    </p:spTree>
    <p:extLst>
      <p:ext uri="{BB962C8B-B14F-4D97-AF65-F5344CB8AC3E}">
        <p14:creationId xmlns:p14="http://schemas.microsoft.com/office/powerpoint/2010/main" val="3190365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DE7E-CEF9-4B9B-A817-CA386A8A65E5}"/>
              </a:ext>
            </a:extLst>
          </p:cNvPr>
          <p:cNvSpPr>
            <a:spLocks noGrp="1"/>
          </p:cNvSpPr>
          <p:nvPr>
            <p:ph type="title"/>
          </p:nvPr>
        </p:nvSpPr>
        <p:spPr/>
        <p:txBody>
          <a:bodyPr/>
          <a:lstStyle/>
          <a:p>
            <a:r>
              <a:rPr lang="en-US" dirty="0"/>
              <a:t>Amplitude Error Measurement X90 with |0&gt; initial</a:t>
            </a:r>
            <a:endParaRPr lang="en-GB" dirty="0"/>
          </a:p>
        </p:txBody>
      </p:sp>
      <p:sp>
        <p:nvSpPr>
          <p:cNvPr id="3" name="Content Placeholder 2">
            <a:extLst>
              <a:ext uri="{FF2B5EF4-FFF2-40B4-BE49-F238E27FC236}">
                <a16:creationId xmlns:a16="http://schemas.microsoft.com/office/drawing/2014/main" id="{7767E0C3-6727-45BC-9BDB-75A65F7B9C57}"/>
              </a:ext>
            </a:extLst>
          </p:cNvPr>
          <p:cNvSpPr>
            <a:spLocks noGrp="1"/>
          </p:cNvSpPr>
          <p:nvPr>
            <p:ph idx="1"/>
          </p:nvPr>
        </p:nvSpPr>
        <p:spPr>
          <a:xfrm>
            <a:off x="838199" y="1520825"/>
            <a:ext cx="10515600" cy="4351338"/>
          </a:xfrm>
        </p:spPr>
        <p:txBody>
          <a:bodyPr>
            <a:normAutofit/>
          </a:bodyPr>
          <a:lstStyle/>
          <a:p>
            <a:r>
              <a:rPr lang="en-US" sz="1600" dirty="0"/>
              <a:t>No SPAM correction – previous paper implies this wouldn’t be a good idea anyway?</a:t>
            </a:r>
          </a:p>
          <a:p>
            <a:r>
              <a:rPr lang="en-US" sz="1600" dirty="0"/>
              <a:t> 				</a:t>
            </a:r>
            <a:r>
              <a:rPr lang="en-GB" sz="1600" dirty="0">
                <a:hlinkClick r:id="rId2"/>
              </a:rPr>
              <a:t>https://arxiv.org/pdf/1504.06597.pdf</a:t>
            </a:r>
            <a:r>
              <a:rPr lang="en-GB" sz="1600" dirty="0"/>
              <a:t> or details or </a:t>
            </a:r>
            <a:r>
              <a:rPr lang="en-GB" sz="1600" b="1" dirty="0"/>
              <a:t>slide 24 </a:t>
            </a:r>
            <a:r>
              <a:rPr lang="en-GB" sz="1600" dirty="0"/>
              <a:t>for derivation.</a:t>
            </a:r>
          </a:p>
          <a:p>
            <a:endParaRPr lang="en-GB" sz="1600" dirty="0"/>
          </a:p>
          <a:p>
            <a:r>
              <a:rPr lang="en-GB" sz="1600" dirty="0"/>
              <a:t>Obtained eps = 0.011434 rad for Qubit 1, 0.011303 rad for qubit 2.</a:t>
            </a:r>
          </a:p>
          <a:p>
            <a:endParaRPr lang="en-GB" sz="1800" dirty="0"/>
          </a:p>
          <a:p>
            <a:endParaRPr lang="en-GB" sz="1800" dirty="0"/>
          </a:p>
        </p:txBody>
      </p:sp>
      <p:pic>
        <p:nvPicPr>
          <p:cNvPr id="4" name="Picture 3">
            <a:extLst>
              <a:ext uri="{FF2B5EF4-FFF2-40B4-BE49-F238E27FC236}">
                <a16:creationId xmlns:a16="http://schemas.microsoft.com/office/drawing/2014/main" id="{81D5C405-8EFC-46BA-AD93-6D0EA0D21ADD}"/>
              </a:ext>
            </a:extLst>
          </p:cNvPr>
          <p:cNvPicPr>
            <a:picLocks noChangeAspect="1"/>
          </p:cNvPicPr>
          <p:nvPr/>
        </p:nvPicPr>
        <p:blipFill>
          <a:blip r:embed="rId3"/>
          <a:stretch>
            <a:fillRect/>
          </a:stretch>
        </p:blipFill>
        <p:spPr>
          <a:xfrm>
            <a:off x="5642290" y="3428999"/>
            <a:ext cx="5082043" cy="3317875"/>
          </a:xfrm>
          <a:prstGeom prst="rect">
            <a:avLst/>
          </a:prstGeom>
        </p:spPr>
      </p:pic>
      <p:pic>
        <p:nvPicPr>
          <p:cNvPr id="7" name="Picture 6">
            <a:extLst>
              <a:ext uri="{FF2B5EF4-FFF2-40B4-BE49-F238E27FC236}">
                <a16:creationId xmlns:a16="http://schemas.microsoft.com/office/drawing/2014/main" id="{D60F5AA9-51F1-446F-9CEA-EBDE1D56150A}"/>
              </a:ext>
            </a:extLst>
          </p:cNvPr>
          <p:cNvPicPr>
            <a:picLocks noChangeAspect="1"/>
          </p:cNvPicPr>
          <p:nvPr/>
        </p:nvPicPr>
        <p:blipFill>
          <a:blip r:embed="rId4"/>
          <a:stretch>
            <a:fillRect/>
          </a:stretch>
        </p:blipFill>
        <p:spPr>
          <a:xfrm>
            <a:off x="364646" y="3594100"/>
            <a:ext cx="4403063" cy="2898775"/>
          </a:xfrm>
          <a:prstGeom prst="rect">
            <a:avLst/>
          </a:prstGeom>
        </p:spPr>
      </p:pic>
      <p:pic>
        <p:nvPicPr>
          <p:cNvPr id="9" name="Picture 8">
            <a:extLst>
              <a:ext uri="{FF2B5EF4-FFF2-40B4-BE49-F238E27FC236}">
                <a16:creationId xmlns:a16="http://schemas.microsoft.com/office/drawing/2014/main" id="{2F8D1F68-AFE3-44BA-A484-45D55AD3BEF9}"/>
              </a:ext>
            </a:extLst>
          </p:cNvPr>
          <p:cNvPicPr>
            <a:picLocks noChangeAspect="1"/>
          </p:cNvPicPr>
          <p:nvPr/>
        </p:nvPicPr>
        <p:blipFill>
          <a:blip r:embed="rId5"/>
          <a:stretch>
            <a:fillRect/>
          </a:stretch>
        </p:blipFill>
        <p:spPr>
          <a:xfrm>
            <a:off x="1495601" y="1843559"/>
            <a:ext cx="2905125" cy="767614"/>
          </a:xfrm>
          <a:prstGeom prst="rect">
            <a:avLst/>
          </a:prstGeom>
        </p:spPr>
      </p:pic>
    </p:spTree>
    <p:extLst>
      <p:ext uri="{BB962C8B-B14F-4D97-AF65-F5344CB8AC3E}">
        <p14:creationId xmlns:p14="http://schemas.microsoft.com/office/powerpoint/2010/main" val="626079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01DF-DE6D-4832-B79D-C96248FD6973}"/>
              </a:ext>
            </a:extLst>
          </p:cNvPr>
          <p:cNvSpPr>
            <a:spLocks noGrp="1"/>
          </p:cNvSpPr>
          <p:nvPr>
            <p:ph type="title"/>
          </p:nvPr>
        </p:nvSpPr>
        <p:spPr>
          <a:xfrm>
            <a:off x="838200" y="-77874"/>
            <a:ext cx="10515600" cy="1325563"/>
          </a:xfrm>
        </p:spPr>
        <p:txBody>
          <a:bodyPr/>
          <a:lstStyle/>
          <a:p>
            <a:r>
              <a:rPr lang="en-US" dirty="0"/>
              <a:t>Angle Error Measurement X90 with |0&gt; initial </a:t>
            </a:r>
            <a:endParaRPr lang="en-GB" dirty="0"/>
          </a:p>
        </p:txBody>
      </p:sp>
      <p:sp>
        <p:nvSpPr>
          <p:cNvPr id="3" name="Content Placeholder 2">
            <a:extLst>
              <a:ext uri="{FF2B5EF4-FFF2-40B4-BE49-F238E27FC236}">
                <a16:creationId xmlns:a16="http://schemas.microsoft.com/office/drawing/2014/main" id="{70CF9963-5F28-40C1-9EBD-00AFD373504F}"/>
              </a:ext>
            </a:extLst>
          </p:cNvPr>
          <p:cNvSpPr>
            <a:spLocks noGrp="1"/>
          </p:cNvSpPr>
          <p:nvPr>
            <p:ph idx="1"/>
          </p:nvPr>
        </p:nvSpPr>
        <p:spPr>
          <a:xfrm>
            <a:off x="906428" y="883530"/>
            <a:ext cx="10515600" cy="4351338"/>
          </a:xfrm>
        </p:spPr>
        <p:txBody>
          <a:bodyPr/>
          <a:lstStyle/>
          <a:p>
            <a:r>
              <a:rPr lang="en-US" dirty="0"/>
              <a:t>Measuring errors between Rx90 and Ry90.</a:t>
            </a:r>
          </a:p>
          <a:p>
            <a:r>
              <a:rPr lang="en-US" dirty="0"/>
              <a:t>Fit to function </a:t>
            </a:r>
          </a:p>
          <a:p>
            <a:pPr marL="0" indent="0">
              <a:buNone/>
            </a:pPr>
            <a:r>
              <a:rPr lang="en-US" dirty="0"/>
              <a:t>   obtained by similar working to amplitude error equation.</a:t>
            </a:r>
          </a:p>
          <a:p>
            <a:pPr marL="0" indent="0">
              <a:buNone/>
            </a:pPr>
            <a:r>
              <a:rPr lang="en-US" dirty="0"/>
              <a:t>Obtained </a:t>
            </a:r>
            <a:r>
              <a:rPr lang="en-GB" dirty="0"/>
              <a:t>0.010893 and 0.013031  error for qubits 0 and 1 resp.</a:t>
            </a:r>
          </a:p>
        </p:txBody>
      </p:sp>
      <p:pic>
        <p:nvPicPr>
          <p:cNvPr id="4" name="Picture 3">
            <a:extLst>
              <a:ext uri="{FF2B5EF4-FFF2-40B4-BE49-F238E27FC236}">
                <a16:creationId xmlns:a16="http://schemas.microsoft.com/office/drawing/2014/main" id="{DF75EFD5-4442-4DE2-BC1A-555B02C5057B}"/>
              </a:ext>
            </a:extLst>
          </p:cNvPr>
          <p:cNvPicPr>
            <a:picLocks noChangeAspect="1"/>
          </p:cNvPicPr>
          <p:nvPr/>
        </p:nvPicPr>
        <p:blipFill>
          <a:blip r:embed="rId2"/>
          <a:stretch>
            <a:fillRect/>
          </a:stretch>
        </p:blipFill>
        <p:spPr>
          <a:xfrm>
            <a:off x="6388115" y="3090715"/>
            <a:ext cx="5539019" cy="3749970"/>
          </a:xfrm>
          <a:prstGeom prst="rect">
            <a:avLst/>
          </a:prstGeom>
        </p:spPr>
      </p:pic>
      <p:pic>
        <p:nvPicPr>
          <p:cNvPr id="6" name="Picture 5">
            <a:extLst>
              <a:ext uri="{FF2B5EF4-FFF2-40B4-BE49-F238E27FC236}">
                <a16:creationId xmlns:a16="http://schemas.microsoft.com/office/drawing/2014/main" id="{AE5200DB-59CD-4830-A030-EAAF7D9E173A}"/>
              </a:ext>
            </a:extLst>
          </p:cNvPr>
          <p:cNvPicPr>
            <a:picLocks noChangeAspect="1"/>
          </p:cNvPicPr>
          <p:nvPr/>
        </p:nvPicPr>
        <p:blipFill>
          <a:blip r:embed="rId3"/>
          <a:stretch>
            <a:fillRect/>
          </a:stretch>
        </p:blipFill>
        <p:spPr>
          <a:xfrm>
            <a:off x="562616" y="3090714"/>
            <a:ext cx="5364859" cy="3551385"/>
          </a:xfrm>
          <a:prstGeom prst="rect">
            <a:avLst/>
          </a:prstGeom>
        </p:spPr>
      </p:pic>
      <p:pic>
        <p:nvPicPr>
          <p:cNvPr id="5" name="Picture 4">
            <a:extLst>
              <a:ext uri="{FF2B5EF4-FFF2-40B4-BE49-F238E27FC236}">
                <a16:creationId xmlns:a16="http://schemas.microsoft.com/office/drawing/2014/main" id="{94FD868E-984F-42B1-92D0-3498443B4651}"/>
              </a:ext>
            </a:extLst>
          </p:cNvPr>
          <p:cNvPicPr>
            <a:picLocks noChangeAspect="1"/>
          </p:cNvPicPr>
          <p:nvPr/>
        </p:nvPicPr>
        <p:blipFill>
          <a:blip r:embed="rId4"/>
          <a:stretch>
            <a:fillRect/>
          </a:stretch>
        </p:blipFill>
        <p:spPr>
          <a:xfrm>
            <a:off x="3475037" y="1247689"/>
            <a:ext cx="3286125" cy="609600"/>
          </a:xfrm>
          <a:prstGeom prst="rect">
            <a:avLst/>
          </a:prstGeom>
        </p:spPr>
      </p:pic>
    </p:spTree>
    <p:extLst>
      <p:ext uri="{BB962C8B-B14F-4D97-AF65-F5344CB8AC3E}">
        <p14:creationId xmlns:p14="http://schemas.microsoft.com/office/powerpoint/2010/main" val="345611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961D-A5BB-495C-9296-3FF3F91166D8}"/>
              </a:ext>
            </a:extLst>
          </p:cNvPr>
          <p:cNvSpPr>
            <a:spLocks noGrp="1"/>
          </p:cNvSpPr>
          <p:nvPr>
            <p:ph type="title"/>
          </p:nvPr>
        </p:nvSpPr>
        <p:spPr/>
        <p:txBody>
          <a:bodyPr/>
          <a:lstStyle/>
          <a:p>
            <a:r>
              <a:rPr lang="en-US" dirty="0"/>
              <a:t>Amplitude Error Measurement C0X1</a:t>
            </a:r>
            <a:endParaRPr lang="en-GB" dirty="0"/>
          </a:p>
        </p:txBody>
      </p:sp>
      <p:sp>
        <p:nvSpPr>
          <p:cNvPr id="3" name="Content Placeholder 2">
            <a:extLst>
              <a:ext uri="{FF2B5EF4-FFF2-40B4-BE49-F238E27FC236}">
                <a16:creationId xmlns:a16="http://schemas.microsoft.com/office/drawing/2014/main" id="{FE9C40F0-910E-41A1-B4E6-08422245D2C1}"/>
              </a:ext>
            </a:extLst>
          </p:cNvPr>
          <p:cNvSpPr>
            <a:spLocks noGrp="1"/>
          </p:cNvSpPr>
          <p:nvPr>
            <p:ph idx="1"/>
          </p:nvPr>
        </p:nvSpPr>
        <p:spPr>
          <a:xfrm>
            <a:off x="838200" y="1368425"/>
            <a:ext cx="10515600" cy="4351338"/>
          </a:xfrm>
        </p:spPr>
        <p:txBody>
          <a:bodyPr/>
          <a:lstStyle/>
          <a:p>
            <a:r>
              <a:rPr lang="en-US" dirty="0"/>
              <a:t>Error measurement for the C0X1 gate using the same qubit setup as in DMFT paper circuit 2c.</a:t>
            </a:r>
          </a:p>
          <a:p>
            <a:r>
              <a:rPr lang="en-US" dirty="0"/>
              <a:t>Obtained rotation error 0.000983 which seems too low, fit pretty poor as well.</a:t>
            </a:r>
            <a:endParaRPr lang="en-GB" dirty="0"/>
          </a:p>
        </p:txBody>
      </p:sp>
      <p:pic>
        <p:nvPicPr>
          <p:cNvPr id="5" name="Picture 4">
            <a:extLst>
              <a:ext uri="{FF2B5EF4-FFF2-40B4-BE49-F238E27FC236}">
                <a16:creationId xmlns:a16="http://schemas.microsoft.com/office/drawing/2014/main" id="{38AF3B54-D77A-4D6F-9BF7-1AE263F2F8B2}"/>
              </a:ext>
            </a:extLst>
          </p:cNvPr>
          <p:cNvPicPr>
            <a:picLocks noChangeAspect="1"/>
          </p:cNvPicPr>
          <p:nvPr/>
        </p:nvPicPr>
        <p:blipFill>
          <a:blip r:embed="rId2"/>
          <a:stretch>
            <a:fillRect/>
          </a:stretch>
        </p:blipFill>
        <p:spPr>
          <a:xfrm>
            <a:off x="5448300" y="2903924"/>
            <a:ext cx="6273800" cy="3954076"/>
          </a:xfrm>
          <a:prstGeom prst="rect">
            <a:avLst/>
          </a:prstGeom>
        </p:spPr>
      </p:pic>
      <p:pic>
        <p:nvPicPr>
          <p:cNvPr id="6" name="Picture 5">
            <a:extLst>
              <a:ext uri="{FF2B5EF4-FFF2-40B4-BE49-F238E27FC236}">
                <a16:creationId xmlns:a16="http://schemas.microsoft.com/office/drawing/2014/main" id="{2F7E84DD-1747-4112-9007-5490E56553B6}"/>
              </a:ext>
            </a:extLst>
          </p:cNvPr>
          <p:cNvPicPr>
            <a:picLocks noChangeAspect="1"/>
          </p:cNvPicPr>
          <p:nvPr/>
        </p:nvPicPr>
        <p:blipFill>
          <a:blip r:embed="rId3"/>
          <a:stretch>
            <a:fillRect/>
          </a:stretch>
        </p:blipFill>
        <p:spPr>
          <a:xfrm>
            <a:off x="723900" y="4880962"/>
            <a:ext cx="4452937" cy="1543232"/>
          </a:xfrm>
          <a:prstGeom prst="rect">
            <a:avLst/>
          </a:prstGeom>
        </p:spPr>
      </p:pic>
      <p:sp>
        <p:nvSpPr>
          <p:cNvPr id="7" name="Content Placeholder 2">
            <a:extLst>
              <a:ext uri="{FF2B5EF4-FFF2-40B4-BE49-F238E27FC236}">
                <a16:creationId xmlns:a16="http://schemas.microsoft.com/office/drawing/2014/main" id="{97721DE4-5C4E-4B80-B23F-17417EE2B42D}"/>
              </a:ext>
            </a:extLst>
          </p:cNvPr>
          <p:cNvSpPr txBox="1">
            <a:spLocks/>
          </p:cNvSpPr>
          <p:nvPr/>
        </p:nvSpPr>
        <p:spPr>
          <a:xfrm>
            <a:off x="838200" y="3226187"/>
            <a:ext cx="4749800" cy="13710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Method similar to earlier efforts using increasing number of CX gates; much longer gate time may be the problem?</a:t>
            </a:r>
            <a:endParaRPr lang="en-GB" dirty="0"/>
          </a:p>
        </p:txBody>
      </p:sp>
    </p:spTree>
    <p:extLst>
      <p:ext uri="{BB962C8B-B14F-4D97-AF65-F5344CB8AC3E}">
        <p14:creationId xmlns:p14="http://schemas.microsoft.com/office/powerpoint/2010/main" val="3132551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D9A8-4D5C-45C4-808B-15AFFE6BACA7}"/>
              </a:ext>
            </a:extLst>
          </p:cNvPr>
          <p:cNvSpPr>
            <a:spLocks noGrp="1"/>
          </p:cNvSpPr>
          <p:nvPr>
            <p:ph type="title"/>
          </p:nvPr>
        </p:nvSpPr>
        <p:spPr/>
        <p:txBody>
          <a:bodyPr/>
          <a:lstStyle/>
          <a:p>
            <a:r>
              <a:rPr lang="en-US" dirty="0"/>
              <a:t>General 1 Qubit Amplitude Error Measurement</a:t>
            </a:r>
            <a:endParaRPr lang="en-GB" dirty="0"/>
          </a:p>
        </p:txBody>
      </p:sp>
      <p:sp>
        <p:nvSpPr>
          <p:cNvPr id="3" name="Content Placeholder 2">
            <a:extLst>
              <a:ext uri="{FF2B5EF4-FFF2-40B4-BE49-F238E27FC236}">
                <a16:creationId xmlns:a16="http://schemas.microsoft.com/office/drawing/2014/main" id="{649D5EC1-78F5-48FF-A372-18FECCEF8603}"/>
              </a:ext>
            </a:extLst>
          </p:cNvPr>
          <p:cNvSpPr>
            <a:spLocks noGrp="1"/>
          </p:cNvSpPr>
          <p:nvPr>
            <p:ph idx="1"/>
          </p:nvPr>
        </p:nvSpPr>
        <p:spPr/>
        <p:txBody>
          <a:bodyPr/>
          <a:lstStyle/>
          <a:p>
            <a:r>
              <a:rPr lang="en-US" dirty="0"/>
              <a:t>Work in progress – method is similar to special case Rx90 already observed but crucially the fit function does not simplify as in (</a:t>
            </a:r>
            <a:r>
              <a:rPr lang="en-US" b="1" dirty="0"/>
              <a:t>slide 24</a:t>
            </a:r>
            <a:r>
              <a:rPr lang="en-US" dirty="0"/>
              <a:t>), so the fitting is less reliable.</a:t>
            </a:r>
          </a:p>
          <a:p>
            <a:r>
              <a:rPr lang="en-US" dirty="0"/>
              <a:t>I am looking into a better way to fit the curve using the X90 curve as an initial guess in this case – stay tuned!</a:t>
            </a:r>
            <a:endParaRPr lang="en-GB" dirty="0"/>
          </a:p>
        </p:txBody>
      </p:sp>
    </p:spTree>
    <p:extLst>
      <p:ext uri="{BB962C8B-B14F-4D97-AF65-F5344CB8AC3E}">
        <p14:creationId xmlns:p14="http://schemas.microsoft.com/office/powerpoint/2010/main" val="563388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AEE2F-542E-43F3-B426-86D0F20D15A3}"/>
              </a:ext>
            </a:extLst>
          </p:cNvPr>
          <p:cNvSpPr>
            <a:spLocks noGrp="1"/>
          </p:cNvSpPr>
          <p:nvPr>
            <p:ph type="title"/>
          </p:nvPr>
        </p:nvSpPr>
        <p:spPr/>
        <p:txBody>
          <a:bodyPr/>
          <a:lstStyle/>
          <a:p>
            <a:r>
              <a:rPr lang="en-US" dirty="0"/>
              <a:t>Physical SPAM Filtration Scheme</a:t>
            </a:r>
            <a:endParaRPr lang="en-GB" dirty="0"/>
          </a:p>
        </p:txBody>
      </p:sp>
      <p:sp>
        <p:nvSpPr>
          <p:cNvPr id="3" name="Content Placeholder 2">
            <a:extLst>
              <a:ext uri="{FF2B5EF4-FFF2-40B4-BE49-F238E27FC236}">
                <a16:creationId xmlns:a16="http://schemas.microsoft.com/office/drawing/2014/main" id="{7CA1FDF5-74C9-43E3-9208-1BC280C3998B}"/>
              </a:ext>
            </a:extLst>
          </p:cNvPr>
          <p:cNvSpPr>
            <a:spLocks noGrp="1"/>
          </p:cNvSpPr>
          <p:nvPr>
            <p:ph idx="1"/>
          </p:nvPr>
        </p:nvSpPr>
        <p:spPr/>
        <p:txBody>
          <a:bodyPr/>
          <a:lstStyle/>
          <a:p>
            <a:r>
              <a:rPr lang="en-GB" dirty="0">
                <a:hlinkClick r:id="rId2"/>
              </a:rPr>
              <a:t>https://arxiv.org/pdf/1910.07511.pdf</a:t>
            </a:r>
            <a:r>
              <a:rPr lang="en-GB" dirty="0"/>
              <a:t> demonstrates a way to separate SP and M errors for single qubit gates using quantum state tomography.</a:t>
            </a:r>
          </a:p>
          <a:p>
            <a:r>
              <a:rPr lang="en-GB" dirty="0"/>
              <a:t>Spent a while thinking about how to mathematically devise a scheme to that restricts calibration to physical results (so our calibrated H &gt; true ground H), but this is pretty difficult using a matrix approach as they do in IBM </a:t>
            </a:r>
            <a:r>
              <a:rPr lang="en-GB" dirty="0" err="1"/>
              <a:t>Qiskit</a:t>
            </a:r>
            <a:r>
              <a:rPr lang="en-GB" dirty="0"/>
              <a:t> – I think this would need Bayesian methods.</a:t>
            </a:r>
          </a:p>
        </p:txBody>
      </p:sp>
    </p:spTree>
    <p:extLst>
      <p:ext uri="{BB962C8B-B14F-4D97-AF65-F5344CB8AC3E}">
        <p14:creationId xmlns:p14="http://schemas.microsoft.com/office/powerpoint/2010/main" val="522551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8EF47-4645-4E3E-AA40-1C11AD903EDE}"/>
              </a:ext>
            </a:extLst>
          </p:cNvPr>
          <p:cNvSpPr>
            <a:spLocks noGrp="1"/>
          </p:cNvSpPr>
          <p:nvPr>
            <p:ph type="title"/>
          </p:nvPr>
        </p:nvSpPr>
        <p:spPr/>
        <p:txBody>
          <a:bodyPr/>
          <a:lstStyle/>
          <a:p>
            <a:r>
              <a:rPr lang="en-US" dirty="0"/>
              <a:t>Noise Model for Overall Circuits in DMFT Paper</a:t>
            </a:r>
            <a:endParaRPr lang="en-GB" dirty="0"/>
          </a:p>
        </p:txBody>
      </p:sp>
      <p:sp>
        <p:nvSpPr>
          <p:cNvPr id="3" name="Content Placeholder 2">
            <a:extLst>
              <a:ext uri="{FF2B5EF4-FFF2-40B4-BE49-F238E27FC236}">
                <a16:creationId xmlns:a16="http://schemas.microsoft.com/office/drawing/2014/main" id="{C0D73B43-6E7C-4352-AC84-C49CB2601E94}"/>
              </a:ext>
            </a:extLst>
          </p:cNvPr>
          <p:cNvSpPr>
            <a:spLocks noGrp="1"/>
          </p:cNvSpPr>
          <p:nvPr>
            <p:ph idx="1"/>
          </p:nvPr>
        </p:nvSpPr>
        <p:spPr/>
        <p:txBody>
          <a:bodyPr/>
          <a:lstStyle/>
          <a:p>
            <a:r>
              <a:rPr lang="en-US" sz="2000" dirty="0"/>
              <a:t>Caveat: all of the literature I could find only discussed time-independent (Markovian) errors, all gate error experiments </a:t>
            </a:r>
            <a:r>
              <a:rPr lang="en-US" sz="2000" dirty="0" err="1"/>
              <a:t>etc</a:t>
            </a:r>
            <a:r>
              <a:rPr lang="en-US" sz="2000" dirty="0"/>
              <a:t> are under the assumption that T1 and T2 &gt;&gt; gate times and so non-Markovian errors are negligible for small circuits (this is true for the IBM machines).</a:t>
            </a:r>
          </a:p>
          <a:p>
            <a:r>
              <a:rPr lang="en-US" sz="2000" dirty="0"/>
              <a:t>Initially it seems very hard to me to incorporate T1 T2 error </a:t>
            </a:r>
            <a:r>
              <a:rPr lang="en-US" sz="2000" dirty="0" err="1"/>
              <a:t>etc</a:t>
            </a:r>
            <a:r>
              <a:rPr lang="en-US" sz="2000" dirty="0"/>
              <a:t> in a rigorous noise model.</a:t>
            </a:r>
          </a:p>
          <a:p>
            <a:r>
              <a:rPr lang="en-GB" sz="2000" dirty="0"/>
              <a:t>https://arxiv.org/abs/1610.05296v4 this paper provides mathematically rigorous bounds on circuit infidelities in terms of component infidelities, with more precise bounds for certain special cases.</a:t>
            </a:r>
          </a:p>
          <a:p>
            <a:endParaRPr lang="en-GB" sz="2000" dirty="0"/>
          </a:p>
          <a:p>
            <a:endParaRPr lang="en-GB" dirty="0"/>
          </a:p>
        </p:txBody>
      </p:sp>
    </p:spTree>
    <p:extLst>
      <p:ext uri="{BB962C8B-B14F-4D97-AF65-F5344CB8AC3E}">
        <p14:creationId xmlns:p14="http://schemas.microsoft.com/office/powerpoint/2010/main" val="155889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CE1F-A370-49BA-BA1F-5F65D07BF79B}"/>
              </a:ext>
            </a:extLst>
          </p:cNvPr>
          <p:cNvSpPr>
            <a:spLocks noGrp="1"/>
          </p:cNvSpPr>
          <p:nvPr>
            <p:ph type="title"/>
          </p:nvPr>
        </p:nvSpPr>
        <p:spPr>
          <a:xfrm>
            <a:off x="838200" y="-180975"/>
            <a:ext cx="10515600" cy="1325563"/>
          </a:xfrm>
        </p:spPr>
        <p:txBody>
          <a:bodyPr/>
          <a:lstStyle/>
          <a:p>
            <a:r>
              <a:rPr lang="en-US" dirty="0"/>
              <a:t>CX Amplitude Error</a:t>
            </a:r>
            <a:endParaRPr lang="en-GB" dirty="0"/>
          </a:p>
        </p:txBody>
      </p:sp>
      <p:sp>
        <p:nvSpPr>
          <p:cNvPr id="3" name="Content Placeholder 2">
            <a:extLst>
              <a:ext uri="{FF2B5EF4-FFF2-40B4-BE49-F238E27FC236}">
                <a16:creationId xmlns:a16="http://schemas.microsoft.com/office/drawing/2014/main" id="{E4536A04-AEDD-4C0D-9D12-987B3CBE8A76}"/>
              </a:ext>
            </a:extLst>
          </p:cNvPr>
          <p:cNvSpPr>
            <a:spLocks noGrp="1"/>
          </p:cNvSpPr>
          <p:nvPr>
            <p:ph idx="1"/>
          </p:nvPr>
        </p:nvSpPr>
        <p:spPr>
          <a:xfrm>
            <a:off x="469900" y="784225"/>
            <a:ext cx="10515600" cy="638175"/>
          </a:xfrm>
        </p:spPr>
        <p:txBody>
          <a:bodyPr/>
          <a:lstStyle/>
          <a:p>
            <a:r>
              <a:rPr lang="en-US" dirty="0"/>
              <a:t>Blue is special (done separately and soon after a calibration)</a:t>
            </a:r>
            <a:endParaRPr lang="en-GB" dirty="0"/>
          </a:p>
        </p:txBody>
      </p:sp>
      <p:graphicFrame>
        <p:nvGraphicFramePr>
          <p:cNvPr id="6" name="Chart 5">
            <a:extLst>
              <a:ext uri="{FF2B5EF4-FFF2-40B4-BE49-F238E27FC236}">
                <a16:creationId xmlns:a16="http://schemas.microsoft.com/office/drawing/2014/main" id="{82DBBD9D-C34D-41F5-A08F-9D4DEA8B5CA6}"/>
              </a:ext>
            </a:extLst>
          </p:cNvPr>
          <p:cNvGraphicFramePr>
            <a:graphicFrameLocks/>
          </p:cNvGraphicFramePr>
          <p:nvPr>
            <p:extLst>
              <p:ext uri="{D42A27DB-BD31-4B8C-83A1-F6EECF244321}">
                <p14:modId xmlns:p14="http://schemas.microsoft.com/office/powerpoint/2010/main" val="4151373100"/>
              </p:ext>
            </p:extLst>
          </p:nvPr>
        </p:nvGraphicFramePr>
        <p:xfrm>
          <a:off x="838201" y="1253066"/>
          <a:ext cx="10676466" cy="52239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35384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E54E4-61C0-485E-903A-8568589FD951}"/>
              </a:ext>
            </a:extLst>
          </p:cNvPr>
          <p:cNvSpPr>
            <a:spLocks noGrp="1"/>
          </p:cNvSpPr>
          <p:nvPr>
            <p:ph type="title"/>
          </p:nvPr>
        </p:nvSpPr>
        <p:spPr/>
        <p:txBody>
          <a:bodyPr/>
          <a:lstStyle/>
          <a:p>
            <a:r>
              <a:rPr lang="en-US"/>
              <a:t>IBM’s Open Access Backends (for reference)</a:t>
            </a:r>
            <a:endParaRPr lang="en-GB" dirty="0"/>
          </a:p>
        </p:txBody>
      </p:sp>
      <p:pic>
        <p:nvPicPr>
          <p:cNvPr id="1025" name="Picture 1">
            <a:extLst>
              <a:ext uri="{FF2B5EF4-FFF2-40B4-BE49-F238E27FC236}">
                <a16:creationId xmlns:a16="http://schemas.microsoft.com/office/drawing/2014/main" id="{9A4F34E4-E7AB-43C6-9DB0-B337A5A8D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72" y="1690688"/>
            <a:ext cx="6021825" cy="46201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90CA2F8-5EBD-42E0-BAA5-DA212E232458}"/>
              </a:ext>
            </a:extLst>
          </p:cNvPr>
          <p:cNvPicPr>
            <a:picLocks noChangeAspect="1"/>
          </p:cNvPicPr>
          <p:nvPr/>
        </p:nvPicPr>
        <p:blipFill>
          <a:blip r:embed="rId3"/>
          <a:stretch>
            <a:fillRect/>
          </a:stretch>
        </p:blipFill>
        <p:spPr>
          <a:xfrm>
            <a:off x="6354697" y="2049937"/>
            <a:ext cx="5837303" cy="2758126"/>
          </a:xfrm>
          <a:prstGeom prst="rect">
            <a:avLst/>
          </a:prstGeom>
        </p:spPr>
      </p:pic>
    </p:spTree>
    <p:extLst>
      <p:ext uri="{BB962C8B-B14F-4D97-AF65-F5344CB8AC3E}">
        <p14:creationId xmlns:p14="http://schemas.microsoft.com/office/powerpoint/2010/main" val="3827812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E2D8-A3E0-4F51-8835-DD56523AE13C}"/>
              </a:ext>
            </a:extLst>
          </p:cNvPr>
          <p:cNvSpPr>
            <a:spLocks noGrp="1"/>
          </p:cNvSpPr>
          <p:nvPr>
            <p:ph type="title"/>
          </p:nvPr>
        </p:nvSpPr>
        <p:spPr/>
        <p:txBody>
          <a:bodyPr/>
          <a:lstStyle/>
          <a:p>
            <a:r>
              <a:rPr lang="en-US" dirty="0"/>
              <a:t>CX Amplitude Error –Blue Data Fit.</a:t>
            </a:r>
            <a:endParaRPr lang="en-GB" dirty="0"/>
          </a:p>
        </p:txBody>
      </p:sp>
      <p:pic>
        <p:nvPicPr>
          <p:cNvPr id="4" name="Picture 3">
            <a:extLst>
              <a:ext uri="{FF2B5EF4-FFF2-40B4-BE49-F238E27FC236}">
                <a16:creationId xmlns:a16="http://schemas.microsoft.com/office/drawing/2014/main" id="{29A98D28-13CB-4B5E-83C0-C47E7F941C62}"/>
              </a:ext>
            </a:extLst>
          </p:cNvPr>
          <p:cNvPicPr>
            <a:picLocks noChangeAspect="1"/>
          </p:cNvPicPr>
          <p:nvPr/>
        </p:nvPicPr>
        <p:blipFill>
          <a:blip r:embed="rId2"/>
          <a:stretch>
            <a:fillRect/>
          </a:stretch>
        </p:blipFill>
        <p:spPr>
          <a:xfrm>
            <a:off x="1844538" y="1690688"/>
            <a:ext cx="7426942" cy="4772800"/>
          </a:xfrm>
          <a:prstGeom prst="rect">
            <a:avLst/>
          </a:prstGeom>
        </p:spPr>
      </p:pic>
    </p:spTree>
    <p:extLst>
      <p:ext uri="{BB962C8B-B14F-4D97-AF65-F5344CB8AC3E}">
        <p14:creationId xmlns:p14="http://schemas.microsoft.com/office/powerpoint/2010/main" val="557549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27891-E7BA-43DC-875B-B4B57BC0F2FC}"/>
              </a:ext>
            </a:extLst>
          </p:cNvPr>
          <p:cNvSpPr>
            <a:spLocks noGrp="1"/>
          </p:cNvSpPr>
          <p:nvPr>
            <p:ph type="title"/>
          </p:nvPr>
        </p:nvSpPr>
        <p:spPr>
          <a:xfrm>
            <a:off x="838200" y="0"/>
            <a:ext cx="10515600" cy="1325563"/>
          </a:xfrm>
        </p:spPr>
        <p:txBody>
          <a:bodyPr/>
          <a:lstStyle/>
          <a:p>
            <a:r>
              <a:rPr lang="en-US" dirty="0"/>
              <a:t>Repeating </a:t>
            </a:r>
            <a:r>
              <a:rPr lang="en-US" dirty="0" err="1"/>
              <a:t>HongXiang’s</a:t>
            </a:r>
            <a:r>
              <a:rPr lang="en-US" dirty="0"/>
              <a:t> Experiments for X180</a:t>
            </a:r>
            <a:endParaRPr lang="en-GB" dirty="0"/>
          </a:p>
        </p:txBody>
      </p:sp>
      <p:pic>
        <p:nvPicPr>
          <p:cNvPr id="4" name="Picture 3">
            <a:extLst>
              <a:ext uri="{FF2B5EF4-FFF2-40B4-BE49-F238E27FC236}">
                <a16:creationId xmlns:a16="http://schemas.microsoft.com/office/drawing/2014/main" id="{F121646A-4ABD-4A05-91CB-7A510B7A44AE}"/>
              </a:ext>
            </a:extLst>
          </p:cNvPr>
          <p:cNvPicPr>
            <a:picLocks noChangeAspect="1"/>
          </p:cNvPicPr>
          <p:nvPr/>
        </p:nvPicPr>
        <p:blipFill>
          <a:blip r:embed="rId2"/>
          <a:stretch>
            <a:fillRect/>
          </a:stretch>
        </p:blipFill>
        <p:spPr>
          <a:xfrm>
            <a:off x="469900" y="974870"/>
            <a:ext cx="5448299" cy="3300760"/>
          </a:xfrm>
          <a:prstGeom prst="rect">
            <a:avLst/>
          </a:prstGeom>
        </p:spPr>
      </p:pic>
      <p:pic>
        <p:nvPicPr>
          <p:cNvPr id="5" name="Picture 4">
            <a:extLst>
              <a:ext uri="{FF2B5EF4-FFF2-40B4-BE49-F238E27FC236}">
                <a16:creationId xmlns:a16="http://schemas.microsoft.com/office/drawing/2014/main" id="{02157426-6E7A-4B72-9D30-0411049D41DD}"/>
              </a:ext>
            </a:extLst>
          </p:cNvPr>
          <p:cNvPicPr>
            <a:picLocks noChangeAspect="1"/>
          </p:cNvPicPr>
          <p:nvPr/>
        </p:nvPicPr>
        <p:blipFill>
          <a:blip r:embed="rId3"/>
          <a:stretch>
            <a:fillRect/>
          </a:stretch>
        </p:blipFill>
        <p:spPr>
          <a:xfrm>
            <a:off x="5724318" y="957866"/>
            <a:ext cx="5934282" cy="3300760"/>
          </a:xfrm>
          <a:prstGeom prst="rect">
            <a:avLst/>
          </a:prstGeom>
        </p:spPr>
      </p:pic>
      <p:pic>
        <p:nvPicPr>
          <p:cNvPr id="6" name="Picture 5">
            <a:extLst>
              <a:ext uri="{FF2B5EF4-FFF2-40B4-BE49-F238E27FC236}">
                <a16:creationId xmlns:a16="http://schemas.microsoft.com/office/drawing/2014/main" id="{6B93FD3C-B535-464E-B15A-CE84461F1905}"/>
              </a:ext>
            </a:extLst>
          </p:cNvPr>
          <p:cNvPicPr>
            <a:picLocks noChangeAspect="1"/>
          </p:cNvPicPr>
          <p:nvPr/>
        </p:nvPicPr>
        <p:blipFill>
          <a:blip r:embed="rId4"/>
          <a:stretch>
            <a:fillRect/>
          </a:stretch>
        </p:blipFill>
        <p:spPr>
          <a:xfrm>
            <a:off x="6096000" y="4038600"/>
            <a:ext cx="5562600" cy="2819400"/>
          </a:xfrm>
          <a:prstGeom prst="rect">
            <a:avLst/>
          </a:prstGeom>
        </p:spPr>
      </p:pic>
      <p:sp>
        <p:nvSpPr>
          <p:cNvPr id="7" name="Content Placeholder 2">
            <a:extLst>
              <a:ext uri="{FF2B5EF4-FFF2-40B4-BE49-F238E27FC236}">
                <a16:creationId xmlns:a16="http://schemas.microsoft.com/office/drawing/2014/main" id="{C236750E-2969-414B-8C32-6EB71A43DDF0}"/>
              </a:ext>
            </a:extLst>
          </p:cNvPr>
          <p:cNvSpPr>
            <a:spLocks noGrp="1"/>
          </p:cNvSpPr>
          <p:nvPr>
            <p:ph idx="1"/>
          </p:nvPr>
        </p:nvSpPr>
        <p:spPr>
          <a:xfrm>
            <a:off x="1012618" y="4441825"/>
            <a:ext cx="4711700" cy="1325563"/>
          </a:xfrm>
        </p:spPr>
        <p:txBody>
          <a:bodyPr>
            <a:normAutofit/>
          </a:bodyPr>
          <a:lstStyle/>
          <a:p>
            <a:pPr marL="0" indent="0">
              <a:buNone/>
            </a:pPr>
            <a:r>
              <a:rPr lang="en-US" sz="2400" dirty="0"/>
              <a:t>(accidentally deleted the data for this one but wouldn’t make much difference)</a:t>
            </a:r>
            <a:endParaRPr lang="en-GB" sz="2400" dirty="0"/>
          </a:p>
        </p:txBody>
      </p:sp>
    </p:spTree>
    <p:extLst>
      <p:ext uri="{BB962C8B-B14F-4D97-AF65-F5344CB8AC3E}">
        <p14:creationId xmlns:p14="http://schemas.microsoft.com/office/powerpoint/2010/main" val="4154219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A06D1-A783-47B7-90B9-D655AAE993B6}"/>
              </a:ext>
            </a:extLst>
          </p:cNvPr>
          <p:cNvSpPr>
            <a:spLocks noGrp="1"/>
          </p:cNvSpPr>
          <p:nvPr>
            <p:ph type="title"/>
          </p:nvPr>
        </p:nvSpPr>
        <p:spPr/>
        <p:txBody>
          <a:bodyPr/>
          <a:lstStyle/>
          <a:p>
            <a:r>
              <a:rPr lang="en-US" dirty="0"/>
              <a:t>Backend Implementation of a General U3 - Update</a:t>
            </a:r>
            <a:endParaRPr lang="en-GB" dirty="0"/>
          </a:p>
        </p:txBody>
      </p:sp>
      <p:sp>
        <p:nvSpPr>
          <p:cNvPr id="3" name="Content Placeholder 2">
            <a:extLst>
              <a:ext uri="{FF2B5EF4-FFF2-40B4-BE49-F238E27FC236}">
                <a16:creationId xmlns:a16="http://schemas.microsoft.com/office/drawing/2014/main" id="{4381C37A-FAA0-4BDE-903B-E0ADA87A014B}"/>
              </a:ext>
            </a:extLst>
          </p:cNvPr>
          <p:cNvSpPr>
            <a:spLocks noGrp="1"/>
          </p:cNvSpPr>
          <p:nvPr>
            <p:ph idx="1"/>
          </p:nvPr>
        </p:nvSpPr>
        <p:spPr/>
        <p:txBody>
          <a:bodyPr>
            <a:normAutofit/>
          </a:bodyPr>
          <a:lstStyle/>
          <a:p>
            <a:r>
              <a:rPr lang="en-US" sz="2400" dirty="0"/>
              <a:t>Things happen differently to what I thought! From Phys Rev A ‘Efficient Z Gates for Quantum Computing’ </a:t>
            </a:r>
            <a:r>
              <a:rPr lang="en-US" sz="2400" dirty="0">
                <a:hlinkClick r:id="rId2"/>
              </a:rPr>
              <a:t>https://arxiv.org/pdf/1612.00858.pdf</a:t>
            </a:r>
            <a:endParaRPr lang="en-US" sz="2400" dirty="0"/>
          </a:p>
          <a:p>
            <a:r>
              <a:rPr lang="en-GB" sz="2400" dirty="0"/>
              <a:t>Hence, </a:t>
            </a:r>
            <a:r>
              <a:rPr lang="en-GB" sz="2400" dirty="0" err="1"/>
              <a:t>Hongxiang’s</a:t>
            </a:r>
            <a:r>
              <a:rPr lang="en-GB" sz="2400" dirty="0"/>
              <a:t> rotation error vs angle experiment </a:t>
            </a:r>
            <a:r>
              <a:rPr lang="en-GB" sz="2400" dirty="0">
                <a:sym typeface="Wingdings" panose="05000000000000000000" pitchFamily="2" charset="2"/>
              </a:rPr>
              <a:t> we cannot </a:t>
            </a:r>
            <a:endParaRPr lang="en-GB" sz="2400" dirty="0"/>
          </a:p>
        </p:txBody>
      </p:sp>
      <p:pic>
        <p:nvPicPr>
          <p:cNvPr id="4" name="Picture 3">
            <a:extLst>
              <a:ext uri="{FF2B5EF4-FFF2-40B4-BE49-F238E27FC236}">
                <a16:creationId xmlns:a16="http://schemas.microsoft.com/office/drawing/2014/main" id="{AA9761C0-AB40-4FFE-8370-83B3309F08D7}"/>
              </a:ext>
            </a:extLst>
          </p:cNvPr>
          <p:cNvPicPr>
            <a:picLocks noChangeAspect="1"/>
          </p:cNvPicPr>
          <p:nvPr/>
        </p:nvPicPr>
        <p:blipFill>
          <a:blip r:embed="rId3"/>
          <a:stretch>
            <a:fillRect/>
          </a:stretch>
        </p:blipFill>
        <p:spPr>
          <a:xfrm>
            <a:off x="471399" y="3105150"/>
            <a:ext cx="5543550" cy="3387725"/>
          </a:xfrm>
          <a:prstGeom prst="rect">
            <a:avLst/>
          </a:prstGeom>
        </p:spPr>
      </p:pic>
      <p:pic>
        <p:nvPicPr>
          <p:cNvPr id="5" name="Picture 4">
            <a:extLst>
              <a:ext uri="{FF2B5EF4-FFF2-40B4-BE49-F238E27FC236}">
                <a16:creationId xmlns:a16="http://schemas.microsoft.com/office/drawing/2014/main" id="{E4308B05-B5F4-433E-A3CA-06A60E30FE4D}"/>
              </a:ext>
            </a:extLst>
          </p:cNvPr>
          <p:cNvPicPr>
            <a:picLocks noChangeAspect="1"/>
          </p:cNvPicPr>
          <p:nvPr/>
        </p:nvPicPr>
        <p:blipFill>
          <a:blip r:embed="rId4"/>
          <a:stretch>
            <a:fillRect/>
          </a:stretch>
        </p:blipFill>
        <p:spPr>
          <a:xfrm>
            <a:off x="6097140" y="3009900"/>
            <a:ext cx="5220460" cy="3482975"/>
          </a:xfrm>
          <a:prstGeom prst="rect">
            <a:avLst/>
          </a:prstGeom>
        </p:spPr>
      </p:pic>
    </p:spTree>
    <p:extLst>
      <p:ext uri="{BB962C8B-B14F-4D97-AF65-F5344CB8AC3E}">
        <p14:creationId xmlns:p14="http://schemas.microsoft.com/office/powerpoint/2010/main" val="3613828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CC9E5-2B7C-4886-A911-194B427B77B2}"/>
              </a:ext>
            </a:extLst>
          </p:cNvPr>
          <p:cNvSpPr>
            <a:spLocks noGrp="1"/>
          </p:cNvSpPr>
          <p:nvPr>
            <p:ph type="title"/>
          </p:nvPr>
        </p:nvSpPr>
        <p:spPr>
          <a:xfrm>
            <a:off x="809625" y="-20638"/>
            <a:ext cx="10515600" cy="1325563"/>
          </a:xfrm>
        </p:spPr>
        <p:txBody>
          <a:bodyPr/>
          <a:lstStyle/>
          <a:p>
            <a:r>
              <a:rPr lang="en-US" dirty="0"/>
              <a:t>Circuit Fidelity Paper</a:t>
            </a:r>
            <a:endParaRPr lang="en-GB" dirty="0"/>
          </a:p>
        </p:txBody>
      </p:sp>
      <p:sp>
        <p:nvSpPr>
          <p:cNvPr id="3" name="Content Placeholder 2">
            <a:extLst>
              <a:ext uri="{FF2B5EF4-FFF2-40B4-BE49-F238E27FC236}">
                <a16:creationId xmlns:a16="http://schemas.microsoft.com/office/drawing/2014/main" id="{F808269B-72B7-4A70-B919-E35FD3551778}"/>
              </a:ext>
            </a:extLst>
          </p:cNvPr>
          <p:cNvSpPr>
            <a:spLocks noGrp="1"/>
          </p:cNvSpPr>
          <p:nvPr>
            <p:ph idx="1"/>
          </p:nvPr>
        </p:nvSpPr>
        <p:spPr>
          <a:xfrm>
            <a:off x="838200" y="1282700"/>
            <a:ext cx="5845175" cy="4894263"/>
          </a:xfrm>
        </p:spPr>
        <p:txBody>
          <a:bodyPr/>
          <a:lstStyle/>
          <a:p>
            <a:r>
              <a:rPr lang="en-GB" dirty="0"/>
              <a:t>https://arxiv.org/abs/1610.05296v4 discussed briefly last time.</a:t>
            </a:r>
          </a:p>
          <a:p>
            <a:r>
              <a:rPr lang="en-GB" dirty="0"/>
              <a:t>Main result is a tight bound on circuit fidelity in terms of average component fidelities. This is tight for unitary channels (right)</a:t>
            </a:r>
          </a:p>
          <a:p>
            <a:r>
              <a:rPr lang="en-GB" dirty="0"/>
              <a:t>A much better bound for Pauli error channels is below. The case between Pauli and Unitary error is also considered. </a:t>
            </a:r>
          </a:p>
          <a:p>
            <a:endParaRPr lang="en-GB" dirty="0"/>
          </a:p>
          <a:p>
            <a:endParaRPr lang="en-GB" dirty="0"/>
          </a:p>
        </p:txBody>
      </p:sp>
      <p:pic>
        <p:nvPicPr>
          <p:cNvPr id="6" name="Picture 5">
            <a:extLst>
              <a:ext uri="{FF2B5EF4-FFF2-40B4-BE49-F238E27FC236}">
                <a16:creationId xmlns:a16="http://schemas.microsoft.com/office/drawing/2014/main" id="{8106A55F-2769-4342-AFD0-421186D41AAB}"/>
              </a:ext>
            </a:extLst>
          </p:cNvPr>
          <p:cNvPicPr>
            <a:picLocks noChangeAspect="1"/>
          </p:cNvPicPr>
          <p:nvPr/>
        </p:nvPicPr>
        <p:blipFill>
          <a:blip r:embed="rId2"/>
          <a:stretch>
            <a:fillRect/>
          </a:stretch>
        </p:blipFill>
        <p:spPr>
          <a:xfrm>
            <a:off x="6911975" y="3880305"/>
            <a:ext cx="5280025" cy="2612570"/>
          </a:xfrm>
          <a:prstGeom prst="rect">
            <a:avLst/>
          </a:prstGeom>
        </p:spPr>
      </p:pic>
      <p:pic>
        <p:nvPicPr>
          <p:cNvPr id="7" name="Picture 6">
            <a:extLst>
              <a:ext uri="{FF2B5EF4-FFF2-40B4-BE49-F238E27FC236}">
                <a16:creationId xmlns:a16="http://schemas.microsoft.com/office/drawing/2014/main" id="{3EC6924B-34E7-445B-B147-BA42929B36EE}"/>
              </a:ext>
            </a:extLst>
          </p:cNvPr>
          <p:cNvPicPr>
            <a:picLocks noChangeAspect="1"/>
          </p:cNvPicPr>
          <p:nvPr/>
        </p:nvPicPr>
        <p:blipFill>
          <a:blip r:embed="rId3"/>
          <a:stretch>
            <a:fillRect/>
          </a:stretch>
        </p:blipFill>
        <p:spPr>
          <a:xfrm>
            <a:off x="6967410" y="365125"/>
            <a:ext cx="4386390" cy="3454282"/>
          </a:xfrm>
          <a:prstGeom prst="rect">
            <a:avLst/>
          </a:prstGeom>
        </p:spPr>
      </p:pic>
      <p:pic>
        <p:nvPicPr>
          <p:cNvPr id="8" name="Picture 7">
            <a:extLst>
              <a:ext uri="{FF2B5EF4-FFF2-40B4-BE49-F238E27FC236}">
                <a16:creationId xmlns:a16="http://schemas.microsoft.com/office/drawing/2014/main" id="{2EA7A6D0-4F34-4116-B90D-33C2B45A09FD}"/>
              </a:ext>
            </a:extLst>
          </p:cNvPr>
          <p:cNvPicPr>
            <a:picLocks noChangeAspect="1"/>
          </p:cNvPicPr>
          <p:nvPr/>
        </p:nvPicPr>
        <p:blipFill>
          <a:blip r:embed="rId4"/>
          <a:stretch>
            <a:fillRect/>
          </a:stretch>
        </p:blipFill>
        <p:spPr>
          <a:xfrm>
            <a:off x="809625" y="5360987"/>
            <a:ext cx="5286375" cy="1266825"/>
          </a:xfrm>
          <a:prstGeom prst="rect">
            <a:avLst/>
          </a:prstGeom>
        </p:spPr>
      </p:pic>
    </p:spTree>
    <p:extLst>
      <p:ext uri="{BB962C8B-B14F-4D97-AF65-F5344CB8AC3E}">
        <p14:creationId xmlns:p14="http://schemas.microsoft.com/office/powerpoint/2010/main" val="2675623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EB084-694D-4599-934F-930541D06161}"/>
              </a:ext>
            </a:extLst>
          </p:cNvPr>
          <p:cNvSpPr>
            <a:spLocks noGrp="1"/>
          </p:cNvSpPr>
          <p:nvPr>
            <p:ph type="title"/>
          </p:nvPr>
        </p:nvSpPr>
        <p:spPr/>
        <p:txBody>
          <a:bodyPr/>
          <a:lstStyle/>
          <a:p>
            <a:r>
              <a:rPr lang="en-US" dirty="0"/>
              <a:t>Single Qubit Error</a:t>
            </a:r>
            <a:endParaRPr lang="en-GB" dirty="0"/>
          </a:p>
        </p:txBody>
      </p:sp>
      <p:pic>
        <p:nvPicPr>
          <p:cNvPr id="4" name="Picture 3">
            <a:extLst>
              <a:ext uri="{FF2B5EF4-FFF2-40B4-BE49-F238E27FC236}">
                <a16:creationId xmlns:a16="http://schemas.microsoft.com/office/drawing/2014/main" id="{DFC015A1-B9BD-4278-B95C-8AE020BA674E}"/>
              </a:ext>
            </a:extLst>
          </p:cNvPr>
          <p:cNvPicPr>
            <a:picLocks noChangeAspect="1"/>
          </p:cNvPicPr>
          <p:nvPr/>
        </p:nvPicPr>
        <p:blipFill>
          <a:blip r:embed="rId2"/>
          <a:stretch>
            <a:fillRect/>
          </a:stretch>
        </p:blipFill>
        <p:spPr>
          <a:xfrm>
            <a:off x="5506765" y="126609"/>
            <a:ext cx="6685235" cy="3549545"/>
          </a:xfrm>
          <a:prstGeom prst="rect">
            <a:avLst/>
          </a:prstGeom>
        </p:spPr>
      </p:pic>
      <p:pic>
        <p:nvPicPr>
          <p:cNvPr id="5" name="Picture 4">
            <a:extLst>
              <a:ext uri="{FF2B5EF4-FFF2-40B4-BE49-F238E27FC236}">
                <a16:creationId xmlns:a16="http://schemas.microsoft.com/office/drawing/2014/main" id="{5313D526-F665-4622-BC90-DEF1B873E392}"/>
              </a:ext>
            </a:extLst>
          </p:cNvPr>
          <p:cNvPicPr>
            <a:picLocks noChangeAspect="1"/>
          </p:cNvPicPr>
          <p:nvPr/>
        </p:nvPicPr>
        <p:blipFill>
          <a:blip r:embed="rId3"/>
          <a:stretch>
            <a:fillRect/>
          </a:stretch>
        </p:blipFill>
        <p:spPr>
          <a:xfrm>
            <a:off x="5506765" y="3676154"/>
            <a:ext cx="6608488" cy="3181846"/>
          </a:xfrm>
          <a:prstGeom prst="rect">
            <a:avLst/>
          </a:prstGeom>
        </p:spPr>
      </p:pic>
    </p:spTree>
    <p:extLst>
      <p:ext uri="{BB962C8B-B14F-4D97-AF65-F5344CB8AC3E}">
        <p14:creationId xmlns:p14="http://schemas.microsoft.com/office/powerpoint/2010/main" val="2500164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9878-C1A1-4809-9BB8-10F87A7C5EF2}"/>
              </a:ext>
            </a:extLst>
          </p:cNvPr>
          <p:cNvSpPr>
            <a:spLocks noGrp="1"/>
          </p:cNvSpPr>
          <p:nvPr>
            <p:ph type="title"/>
          </p:nvPr>
        </p:nvSpPr>
        <p:spPr/>
        <p:txBody>
          <a:bodyPr/>
          <a:lstStyle/>
          <a:p>
            <a:r>
              <a:rPr lang="en-US" dirty="0"/>
              <a:t>Other Markovian Errors</a:t>
            </a:r>
            <a:endParaRPr lang="en-GB" dirty="0"/>
          </a:p>
        </p:txBody>
      </p:sp>
      <p:sp>
        <p:nvSpPr>
          <p:cNvPr id="3" name="Content Placeholder 2">
            <a:extLst>
              <a:ext uri="{FF2B5EF4-FFF2-40B4-BE49-F238E27FC236}">
                <a16:creationId xmlns:a16="http://schemas.microsoft.com/office/drawing/2014/main" id="{D53E5756-DFB7-4B7E-AC45-94257943A2B9}"/>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BA1076E4-429F-4A7F-A542-443FEB4DA673}"/>
              </a:ext>
            </a:extLst>
          </p:cNvPr>
          <p:cNvPicPr>
            <a:picLocks noChangeAspect="1"/>
          </p:cNvPicPr>
          <p:nvPr/>
        </p:nvPicPr>
        <p:blipFill>
          <a:blip r:embed="rId2"/>
          <a:stretch>
            <a:fillRect/>
          </a:stretch>
        </p:blipFill>
        <p:spPr>
          <a:xfrm>
            <a:off x="6096000" y="1825625"/>
            <a:ext cx="5909745" cy="4800258"/>
          </a:xfrm>
          <a:prstGeom prst="rect">
            <a:avLst/>
          </a:prstGeom>
        </p:spPr>
      </p:pic>
      <p:pic>
        <p:nvPicPr>
          <p:cNvPr id="7" name="Picture 6">
            <a:extLst>
              <a:ext uri="{FF2B5EF4-FFF2-40B4-BE49-F238E27FC236}">
                <a16:creationId xmlns:a16="http://schemas.microsoft.com/office/drawing/2014/main" id="{7CDF760F-9060-43E0-B42D-BDCCD1FCDEBD}"/>
              </a:ext>
            </a:extLst>
          </p:cNvPr>
          <p:cNvPicPr>
            <a:picLocks noChangeAspect="1"/>
          </p:cNvPicPr>
          <p:nvPr/>
        </p:nvPicPr>
        <p:blipFill>
          <a:blip r:embed="rId3"/>
          <a:stretch>
            <a:fillRect/>
          </a:stretch>
        </p:blipFill>
        <p:spPr>
          <a:xfrm>
            <a:off x="186255" y="1762957"/>
            <a:ext cx="5909745" cy="4800258"/>
          </a:xfrm>
          <a:prstGeom prst="rect">
            <a:avLst/>
          </a:prstGeom>
        </p:spPr>
      </p:pic>
    </p:spTree>
    <p:extLst>
      <p:ext uri="{BB962C8B-B14F-4D97-AF65-F5344CB8AC3E}">
        <p14:creationId xmlns:p14="http://schemas.microsoft.com/office/powerpoint/2010/main" val="3389455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6B4B3-6D18-4C63-9885-A7991BCEC5E2}"/>
              </a:ext>
            </a:extLst>
          </p:cNvPr>
          <p:cNvSpPr>
            <a:spLocks noGrp="1"/>
          </p:cNvSpPr>
          <p:nvPr>
            <p:ph type="title"/>
          </p:nvPr>
        </p:nvSpPr>
        <p:spPr/>
        <p:txBody>
          <a:bodyPr/>
          <a:lstStyle/>
          <a:p>
            <a:r>
              <a:rPr lang="en-US" dirty="0"/>
              <a:t>Non Markovian </a:t>
            </a:r>
            <a:r>
              <a:rPr lang="en-US" dirty="0" err="1"/>
              <a:t>Errrors</a:t>
            </a:r>
            <a:endParaRPr lang="en-GB" dirty="0"/>
          </a:p>
        </p:txBody>
      </p:sp>
      <p:pic>
        <p:nvPicPr>
          <p:cNvPr id="5" name="Picture 4">
            <a:extLst>
              <a:ext uri="{FF2B5EF4-FFF2-40B4-BE49-F238E27FC236}">
                <a16:creationId xmlns:a16="http://schemas.microsoft.com/office/drawing/2014/main" id="{55502F9E-2252-4402-BF32-EB009EC03E13}"/>
              </a:ext>
            </a:extLst>
          </p:cNvPr>
          <p:cNvPicPr>
            <a:picLocks noChangeAspect="1"/>
          </p:cNvPicPr>
          <p:nvPr/>
        </p:nvPicPr>
        <p:blipFill>
          <a:blip r:embed="rId2"/>
          <a:stretch>
            <a:fillRect/>
          </a:stretch>
        </p:blipFill>
        <p:spPr>
          <a:xfrm>
            <a:off x="838199" y="1313442"/>
            <a:ext cx="9009185" cy="5350725"/>
          </a:xfrm>
          <a:prstGeom prst="rect">
            <a:avLst/>
          </a:prstGeom>
        </p:spPr>
      </p:pic>
    </p:spTree>
    <p:extLst>
      <p:ext uri="{BB962C8B-B14F-4D97-AF65-F5344CB8AC3E}">
        <p14:creationId xmlns:p14="http://schemas.microsoft.com/office/powerpoint/2010/main" val="224230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D42A1-952C-498E-8ED1-7E6C21203986}"/>
              </a:ext>
            </a:extLst>
          </p:cNvPr>
          <p:cNvSpPr>
            <a:spLocks noGrp="1"/>
          </p:cNvSpPr>
          <p:nvPr>
            <p:ph type="title"/>
          </p:nvPr>
        </p:nvSpPr>
        <p:spPr>
          <a:xfrm>
            <a:off x="271772" y="348493"/>
            <a:ext cx="10515600" cy="1325563"/>
          </a:xfrm>
        </p:spPr>
        <p:txBody>
          <a:bodyPr/>
          <a:lstStyle/>
          <a:p>
            <a:r>
              <a:rPr lang="en-US" dirty="0" err="1"/>
              <a:t>AmpCal</a:t>
            </a:r>
            <a:r>
              <a:rPr lang="en-US" dirty="0"/>
              <a:t> Experiment </a:t>
            </a:r>
            <a:br>
              <a:rPr lang="en-US" dirty="0"/>
            </a:br>
            <a:r>
              <a:rPr lang="en-US" dirty="0"/>
              <a:t>with |1&gt; starting</a:t>
            </a:r>
            <a:endParaRPr lang="en-GB" dirty="0"/>
          </a:p>
        </p:txBody>
      </p:sp>
      <p:sp>
        <p:nvSpPr>
          <p:cNvPr id="3" name="Content Placeholder 2">
            <a:extLst>
              <a:ext uri="{FF2B5EF4-FFF2-40B4-BE49-F238E27FC236}">
                <a16:creationId xmlns:a16="http://schemas.microsoft.com/office/drawing/2014/main" id="{BAD03008-77CF-47D2-A2A6-5F7118C943F4}"/>
              </a:ext>
            </a:extLst>
          </p:cNvPr>
          <p:cNvSpPr>
            <a:spLocks noGrp="1"/>
          </p:cNvSpPr>
          <p:nvPr>
            <p:ph idx="1"/>
          </p:nvPr>
        </p:nvSpPr>
        <p:spPr>
          <a:xfrm>
            <a:off x="838200" y="1825625"/>
            <a:ext cx="4155831" cy="4351338"/>
          </a:xfrm>
        </p:spPr>
        <p:txBody>
          <a:bodyPr/>
          <a:lstStyle/>
          <a:p>
            <a:r>
              <a:rPr lang="en-US" dirty="0"/>
              <a:t>Error 0.015714 </a:t>
            </a:r>
            <a:r>
              <a:rPr lang="en-US" dirty="0" err="1"/>
              <a:t>rads</a:t>
            </a:r>
            <a:r>
              <a:rPr lang="en-US" dirty="0"/>
              <a:t> (no SPAM correction); 0.3077 (with SPAM correction).</a:t>
            </a:r>
          </a:p>
          <a:p>
            <a:r>
              <a:rPr lang="en-GB" dirty="0"/>
              <a:t>Inconsistent with ‘normal’ </a:t>
            </a:r>
            <a:r>
              <a:rPr lang="en-GB" dirty="0" err="1"/>
              <a:t>AmpCal</a:t>
            </a:r>
            <a:r>
              <a:rPr lang="en-GB" dirty="0"/>
              <a:t> experiment: </a:t>
            </a:r>
            <a:r>
              <a:rPr lang="en-CA" dirty="0"/>
              <a:t>0.009660 </a:t>
            </a:r>
            <a:r>
              <a:rPr lang="en-CA" dirty="0" err="1"/>
              <a:t>rads</a:t>
            </a:r>
            <a:r>
              <a:rPr lang="en-CA" dirty="0"/>
              <a:t>, 0.009432 </a:t>
            </a:r>
            <a:r>
              <a:rPr lang="en-CA" dirty="0" err="1"/>
              <a:t>rads</a:t>
            </a:r>
            <a:r>
              <a:rPr lang="en-CA" dirty="0"/>
              <a:t> SPAM corrected</a:t>
            </a:r>
          </a:p>
          <a:p>
            <a:endParaRPr lang="en-US" dirty="0"/>
          </a:p>
        </p:txBody>
      </p:sp>
      <p:pic>
        <p:nvPicPr>
          <p:cNvPr id="4" name="Picture 3">
            <a:extLst>
              <a:ext uri="{FF2B5EF4-FFF2-40B4-BE49-F238E27FC236}">
                <a16:creationId xmlns:a16="http://schemas.microsoft.com/office/drawing/2014/main" id="{836FC2B8-33BA-4047-A7EC-774B8CC0CCFA}"/>
              </a:ext>
            </a:extLst>
          </p:cNvPr>
          <p:cNvPicPr>
            <a:picLocks noChangeAspect="1"/>
          </p:cNvPicPr>
          <p:nvPr/>
        </p:nvPicPr>
        <p:blipFill>
          <a:blip r:embed="rId2"/>
          <a:stretch>
            <a:fillRect/>
          </a:stretch>
        </p:blipFill>
        <p:spPr>
          <a:xfrm>
            <a:off x="5529572" y="78031"/>
            <a:ext cx="5454967" cy="3609735"/>
          </a:xfrm>
          <a:prstGeom prst="rect">
            <a:avLst/>
          </a:prstGeom>
        </p:spPr>
      </p:pic>
      <p:pic>
        <p:nvPicPr>
          <p:cNvPr id="6" name="Picture 5">
            <a:extLst>
              <a:ext uri="{FF2B5EF4-FFF2-40B4-BE49-F238E27FC236}">
                <a16:creationId xmlns:a16="http://schemas.microsoft.com/office/drawing/2014/main" id="{9FEBFC1E-0BB8-4A37-95A3-757047E4C181}"/>
              </a:ext>
            </a:extLst>
          </p:cNvPr>
          <p:cNvPicPr>
            <a:picLocks noChangeAspect="1"/>
          </p:cNvPicPr>
          <p:nvPr/>
        </p:nvPicPr>
        <p:blipFill>
          <a:blip r:embed="rId3"/>
          <a:stretch>
            <a:fillRect/>
          </a:stretch>
        </p:blipFill>
        <p:spPr>
          <a:xfrm>
            <a:off x="5704238" y="3587494"/>
            <a:ext cx="5454967" cy="3192475"/>
          </a:xfrm>
          <a:prstGeom prst="rect">
            <a:avLst/>
          </a:prstGeom>
        </p:spPr>
      </p:pic>
      <p:pic>
        <p:nvPicPr>
          <p:cNvPr id="7" name="Picture 6">
            <a:extLst>
              <a:ext uri="{FF2B5EF4-FFF2-40B4-BE49-F238E27FC236}">
                <a16:creationId xmlns:a16="http://schemas.microsoft.com/office/drawing/2014/main" id="{20F5A90E-9B16-4F40-B269-03E63078AF8A}"/>
              </a:ext>
            </a:extLst>
          </p:cNvPr>
          <p:cNvPicPr>
            <a:picLocks noChangeAspect="1"/>
          </p:cNvPicPr>
          <p:nvPr/>
        </p:nvPicPr>
        <p:blipFill>
          <a:blip r:embed="rId4"/>
          <a:stretch>
            <a:fillRect/>
          </a:stretch>
        </p:blipFill>
        <p:spPr>
          <a:xfrm>
            <a:off x="838200" y="5398172"/>
            <a:ext cx="4476750" cy="771525"/>
          </a:xfrm>
          <a:prstGeom prst="rect">
            <a:avLst/>
          </a:prstGeom>
        </p:spPr>
      </p:pic>
    </p:spTree>
    <p:extLst>
      <p:ext uri="{BB962C8B-B14F-4D97-AF65-F5344CB8AC3E}">
        <p14:creationId xmlns:p14="http://schemas.microsoft.com/office/powerpoint/2010/main" val="1055475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520D-7AAA-493C-A246-05B45310FDB7}"/>
              </a:ext>
            </a:extLst>
          </p:cNvPr>
          <p:cNvSpPr>
            <a:spLocks noGrp="1"/>
          </p:cNvSpPr>
          <p:nvPr>
            <p:ph type="title"/>
          </p:nvPr>
        </p:nvSpPr>
        <p:spPr/>
        <p:txBody>
          <a:bodyPr/>
          <a:lstStyle/>
          <a:p>
            <a:r>
              <a:rPr lang="en-US" dirty="0"/>
              <a:t>Mathematics of Angle and Amplitude Errors</a:t>
            </a:r>
            <a:endParaRPr lang="en-GB" dirty="0"/>
          </a:p>
        </p:txBody>
      </p:sp>
      <p:sp>
        <p:nvSpPr>
          <p:cNvPr id="3" name="Content Placeholder 2">
            <a:extLst>
              <a:ext uri="{FF2B5EF4-FFF2-40B4-BE49-F238E27FC236}">
                <a16:creationId xmlns:a16="http://schemas.microsoft.com/office/drawing/2014/main" id="{9A853661-5D59-45EE-9F6E-9BFE32B2E7E0}"/>
              </a:ext>
            </a:extLst>
          </p:cNvPr>
          <p:cNvSpPr>
            <a:spLocks noGrp="1"/>
          </p:cNvSpPr>
          <p:nvPr>
            <p:ph idx="1"/>
          </p:nvPr>
        </p:nvSpPr>
        <p:spPr>
          <a:xfrm>
            <a:off x="838200" y="1445797"/>
            <a:ext cx="10515600" cy="4351338"/>
          </a:xfrm>
        </p:spPr>
        <p:txBody>
          <a:bodyPr/>
          <a:lstStyle/>
          <a:p>
            <a:r>
              <a:rPr lang="en-US" dirty="0"/>
              <a:t>Summary of my own results (mathematically sound; need to design experiments to see if they happen on IBMQ).</a:t>
            </a:r>
            <a:endParaRPr lang="en-GB" dirty="0"/>
          </a:p>
        </p:txBody>
      </p:sp>
      <p:pic>
        <p:nvPicPr>
          <p:cNvPr id="4" name="Picture 3">
            <a:extLst>
              <a:ext uri="{FF2B5EF4-FFF2-40B4-BE49-F238E27FC236}">
                <a16:creationId xmlns:a16="http://schemas.microsoft.com/office/drawing/2014/main" id="{00C2EA8E-670E-4ECD-BED6-8836D5A1AAA9}"/>
              </a:ext>
            </a:extLst>
          </p:cNvPr>
          <p:cNvPicPr>
            <a:picLocks noChangeAspect="1"/>
          </p:cNvPicPr>
          <p:nvPr/>
        </p:nvPicPr>
        <p:blipFill>
          <a:blip r:embed="rId2"/>
          <a:stretch>
            <a:fillRect/>
          </a:stretch>
        </p:blipFill>
        <p:spPr>
          <a:xfrm>
            <a:off x="1955400" y="2295904"/>
            <a:ext cx="8281199" cy="1325562"/>
          </a:xfrm>
          <a:prstGeom prst="rect">
            <a:avLst/>
          </a:prstGeom>
        </p:spPr>
      </p:pic>
    </p:spTree>
    <p:extLst>
      <p:ext uri="{BB962C8B-B14F-4D97-AF65-F5344CB8AC3E}">
        <p14:creationId xmlns:p14="http://schemas.microsoft.com/office/powerpoint/2010/main" val="1960981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61A3-2694-40AF-92AB-9259EBE62BFC}"/>
              </a:ext>
            </a:extLst>
          </p:cNvPr>
          <p:cNvSpPr>
            <a:spLocks noGrp="1"/>
          </p:cNvSpPr>
          <p:nvPr>
            <p:ph type="title"/>
          </p:nvPr>
        </p:nvSpPr>
        <p:spPr/>
        <p:txBody>
          <a:bodyPr/>
          <a:lstStyle/>
          <a:p>
            <a:r>
              <a:rPr lang="en-US" dirty="0"/>
              <a:t>Simulator Results (checking their Fitter works)</a:t>
            </a:r>
            <a:endParaRPr lang="en-GB" dirty="0"/>
          </a:p>
        </p:txBody>
      </p:sp>
      <p:sp>
        <p:nvSpPr>
          <p:cNvPr id="3" name="Content Placeholder 2">
            <a:extLst>
              <a:ext uri="{FF2B5EF4-FFF2-40B4-BE49-F238E27FC236}">
                <a16:creationId xmlns:a16="http://schemas.microsoft.com/office/drawing/2014/main" id="{9F253824-07BB-4F2E-95FC-66B1FAEE6A79}"/>
              </a:ext>
            </a:extLst>
          </p:cNvPr>
          <p:cNvSpPr>
            <a:spLocks noGrp="1"/>
          </p:cNvSpPr>
          <p:nvPr>
            <p:ph idx="1"/>
          </p:nvPr>
        </p:nvSpPr>
        <p:spPr/>
        <p:txBody>
          <a:bodyPr>
            <a:normAutofit/>
          </a:bodyPr>
          <a:lstStyle/>
          <a:p>
            <a:r>
              <a:rPr lang="en-US" sz="2400" dirty="0"/>
              <a:t>Amp error = angle error = 0.01</a:t>
            </a:r>
          </a:p>
          <a:p>
            <a:r>
              <a:rPr lang="en-US" sz="2400" dirty="0"/>
              <a:t>Unsurprisingly, correct result obtained – sampling close to </a:t>
            </a:r>
            <a:r>
              <a:rPr lang="en-US" sz="2400"/>
              <a:t>Nyquist frequency</a:t>
            </a:r>
            <a:endParaRPr lang="en-GB" sz="2400" dirty="0"/>
          </a:p>
        </p:txBody>
      </p:sp>
      <p:pic>
        <p:nvPicPr>
          <p:cNvPr id="4" name="Picture 3">
            <a:extLst>
              <a:ext uri="{FF2B5EF4-FFF2-40B4-BE49-F238E27FC236}">
                <a16:creationId xmlns:a16="http://schemas.microsoft.com/office/drawing/2014/main" id="{9BDA000F-7229-4015-B9C8-6F17FD13D95E}"/>
              </a:ext>
            </a:extLst>
          </p:cNvPr>
          <p:cNvPicPr>
            <a:picLocks noChangeAspect="1"/>
          </p:cNvPicPr>
          <p:nvPr/>
        </p:nvPicPr>
        <p:blipFill>
          <a:blip r:embed="rId2"/>
          <a:stretch>
            <a:fillRect/>
          </a:stretch>
        </p:blipFill>
        <p:spPr>
          <a:xfrm>
            <a:off x="6206393" y="3072984"/>
            <a:ext cx="5985607" cy="3785016"/>
          </a:xfrm>
          <a:prstGeom prst="rect">
            <a:avLst/>
          </a:prstGeom>
        </p:spPr>
      </p:pic>
      <p:pic>
        <p:nvPicPr>
          <p:cNvPr id="6" name="Picture 5">
            <a:extLst>
              <a:ext uri="{FF2B5EF4-FFF2-40B4-BE49-F238E27FC236}">
                <a16:creationId xmlns:a16="http://schemas.microsoft.com/office/drawing/2014/main" id="{C3D6496C-DAFC-4342-8C1C-84BE4A5C708F}"/>
              </a:ext>
            </a:extLst>
          </p:cNvPr>
          <p:cNvPicPr>
            <a:picLocks noChangeAspect="1"/>
          </p:cNvPicPr>
          <p:nvPr/>
        </p:nvPicPr>
        <p:blipFill>
          <a:blip r:embed="rId3"/>
          <a:stretch>
            <a:fillRect/>
          </a:stretch>
        </p:blipFill>
        <p:spPr>
          <a:xfrm>
            <a:off x="418475" y="2800010"/>
            <a:ext cx="6541000" cy="4351339"/>
          </a:xfrm>
          <a:prstGeom prst="rect">
            <a:avLst/>
          </a:prstGeom>
        </p:spPr>
      </p:pic>
    </p:spTree>
    <p:extLst>
      <p:ext uri="{BB962C8B-B14F-4D97-AF65-F5344CB8AC3E}">
        <p14:creationId xmlns:p14="http://schemas.microsoft.com/office/powerpoint/2010/main" val="438918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7EA3B-2E09-4C3F-A00E-4C50B098391B}"/>
              </a:ext>
            </a:extLst>
          </p:cNvPr>
          <p:cNvSpPr>
            <a:spLocks noGrp="1"/>
          </p:cNvSpPr>
          <p:nvPr>
            <p:ph type="title"/>
          </p:nvPr>
        </p:nvSpPr>
        <p:spPr/>
        <p:txBody>
          <a:bodyPr/>
          <a:lstStyle/>
          <a:p>
            <a:r>
              <a:rPr lang="en-US" dirty="0"/>
              <a:t>Execution Times &amp; Queueing – Other Observations</a:t>
            </a:r>
            <a:endParaRPr lang="en-GB" dirty="0"/>
          </a:p>
        </p:txBody>
      </p:sp>
      <p:sp>
        <p:nvSpPr>
          <p:cNvPr id="3" name="Content Placeholder 2">
            <a:extLst>
              <a:ext uri="{FF2B5EF4-FFF2-40B4-BE49-F238E27FC236}">
                <a16:creationId xmlns:a16="http://schemas.microsoft.com/office/drawing/2014/main" id="{C332F614-0211-4065-BE6A-BCA3901A6F3E}"/>
              </a:ext>
            </a:extLst>
          </p:cNvPr>
          <p:cNvSpPr>
            <a:spLocks noGrp="1"/>
          </p:cNvSpPr>
          <p:nvPr>
            <p:ph idx="1"/>
          </p:nvPr>
        </p:nvSpPr>
        <p:spPr/>
        <p:txBody>
          <a:bodyPr/>
          <a:lstStyle/>
          <a:p>
            <a:r>
              <a:rPr lang="en-US" dirty="0"/>
              <a:t>IBM tend to limit the maximum number of jobs that can be submitted to queue to 1-3 depending on backend.</a:t>
            </a:r>
          </a:p>
          <a:p>
            <a:r>
              <a:rPr lang="en-US" dirty="0"/>
              <a:t>(Somewhat unethical) but it may be possible to run data-getting code on separate AWS instances under different accounts to </a:t>
            </a:r>
            <a:r>
              <a:rPr lang="en-US" dirty="0" err="1"/>
              <a:t>maximise</a:t>
            </a:r>
            <a:r>
              <a:rPr lang="en-US" dirty="0"/>
              <a:t> data </a:t>
            </a:r>
          </a:p>
          <a:p>
            <a:r>
              <a:rPr lang="en-US" dirty="0"/>
              <a:t>Backend throws exceptions very infrequently (&lt;1 % of jobs sent yielded unreliable data). IBM’s framework seems overall robust.</a:t>
            </a:r>
          </a:p>
          <a:p>
            <a:endParaRPr lang="en-GB" dirty="0"/>
          </a:p>
        </p:txBody>
      </p:sp>
    </p:spTree>
    <p:extLst>
      <p:ext uri="{BB962C8B-B14F-4D97-AF65-F5344CB8AC3E}">
        <p14:creationId xmlns:p14="http://schemas.microsoft.com/office/powerpoint/2010/main" val="2403508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B6D8-DD37-4F64-969C-85715EFDABD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EFBF55D-6BC8-41BA-8C3E-F0C58A272ECB}"/>
              </a:ext>
            </a:extLst>
          </p:cNvPr>
          <p:cNvSpPr>
            <a:spLocks noGrp="1"/>
          </p:cNvSpPr>
          <p:nvPr>
            <p:ph idx="1"/>
          </p:nvPr>
        </p:nvSpPr>
        <p:spPr/>
        <p:txBody>
          <a:bodyPr/>
          <a:lstStyle/>
          <a:p>
            <a:r>
              <a:rPr lang="en-US" dirty="0"/>
              <a:t>Amp error = angle error = 0.05 </a:t>
            </a:r>
            <a:r>
              <a:rPr lang="en-US" b="1" dirty="0"/>
              <a:t>for many circuits</a:t>
            </a:r>
          </a:p>
          <a:p>
            <a:r>
              <a:rPr lang="en-US" dirty="0"/>
              <a:t>Penalization didn’t help; analytic function is a good fit</a:t>
            </a:r>
          </a:p>
          <a:p>
            <a:endParaRPr lang="en-GB" dirty="0"/>
          </a:p>
        </p:txBody>
      </p:sp>
      <p:pic>
        <p:nvPicPr>
          <p:cNvPr id="7" name="Picture 6">
            <a:extLst>
              <a:ext uri="{FF2B5EF4-FFF2-40B4-BE49-F238E27FC236}">
                <a16:creationId xmlns:a16="http://schemas.microsoft.com/office/drawing/2014/main" id="{EBC350EB-644A-4F78-9309-ABDCE7BBA5C6}"/>
              </a:ext>
            </a:extLst>
          </p:cNvPr>
          <p:cNvPicPr>
            <a:picLocks noChangeAspect="1"/>
          </p:cNvPicPr>
          <p:nvPr/>
        </p:nvPicPr>
        <p:blipFill>
          <a:blip r:embed="rId2"/>
          <a:stretch>
            <a:fillRect/>
          </a:stretch>
        </p:blipFill>
        <p:spPr>
          <a:xfrm>
            <a:off x="709683" y="2756801"/>
            <a:ext cx="6308815" cy="4101199"/>
          </a:xfrm>
          <a:prstGeom prst="rect">
            <a:avLst/>
          </a:prstGeom>
        </p:spPr>
      </p:pic>
      <p:pic>
        <p:nvPicPr>
          <p:cNvPr id="8" name="Picture 7">
            <a:extLst>
              <a:ext uri="{FF2B5EF4-FFF2-40B4-BE49-F238E27FC236}">
                <a16:creationId xmlns:a16="http://schemas.microsoft.com/office/drawing/2014/main" id="{7D89DD92-A660-4D46-9F22-B65E6642D0FE}"/>
              </a:ext>
            </a:extLst>
          </p:cNvPr>
          <p:cNvPicPr>
            <a:picLocks noChangeAspect="1"/>
          </p:cNvPicPr>
          <p:nvPr/>
        </p:nvPicPr>
        <p:blipFill>
          <a:blip r:embed="rId3"/>
          <a:stretch>
            <a:fillRect/>
          </a:stretch>
        </p:blipFill>
        <p:spPr>
          <a:xfrm>
            <a:off x="7147015" y="2764288"/>
            <a:ext cx="4794362" cy="672199"/>
          </a:xfrm>
          <a:prstGeom prst="rect">
            <a:avLst/>
          </a:prstGeom>
        </p:spPr>
      </p:pic>
      <p:pic>
        <p:nvPicPr>
          <p:cNvPr id="9" name="Picture 8">
            <a:extLst>
              <a:ext uri="{FF2B5EF4-FFF2-40B4-BE49-F238E27FC236}">
                <a16:creationId xmlns:a16="http://schemas.microsoft.com/office/drawing/2014/main" id="{17E57E2B-1A67-4EF6-AABD-3631B829AE79}"/>
              </a:ext>
            </a:extLst>
          </p:cNvPr>
          <p:cNvPicPr>
            <a:picLocks noChangeAspect="1"/>
          </p:cNvPicPr>
          <p:nvPr/>
        </p:nvPicPr>
        <p:blipFill>
          <a:blip r:embed="rId4"/>
          <a:stretch>
            <a:fillRect/>
          </a:stretch>
        </p:blipFill>
        <p:spPr>
          <a:xfrm>
            <a:off x="7147015" y="3571424"/>
            <a:ext cx="1464722" cy="533658"/>
          </a:xfrm>
          <a:prstGeom prst="rect">
            <a:avLst/>
          </a:prstGeom>
        </p:spPr>
      </p:pic>
    </p:spTree>
    <p:extLst>
      <p:ext uri="{BB962C8B-B14F-4D97-AF65-F5344CB8AC3E}">
        <p14:creationId xmlns:p14="http://schemas.microsoft.com/office/powerpoint/2010/main" val="909109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091C-FB04-4E1F-A177-62A3077CD40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2E3E5AB-CBD3-4D21-B4D4-3EAEE131F038}"/>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3DCA244C-B276-401B-8FFD-A8BD9AC2C4B9}"/>
              </a:ext>
            </a:extLst>
          </p:cNvPr>
          <p:cNvPicPr>
            <a:picLocks noChangeAspect="1"/>
          </p:cNvPicPr>
          <p:nvPr/>
        </p:nvPicPr>
        <p:blipFill>
          <a:blip r:embed="rId2"/>
          <a:stretch>
            <a:fillRect/>
          </a:stretch>
        </p:blipFill>
        <p:spPr>
          <a:xfrm>
            <a:off x="1325216" y="1379374"/>
            <a:ext cx="9157253" cy="5827961"/>
          </a:xfrm>
          <a:prstGeom prst="rect">
            <a:avLst/>
          </a:prstGeom>
        </p:spPr>
      </p:pic>
    </p:spTree>
    <p:extLst>
      <p:ext uri="{BB962C8B-B14F-4D97-AF65-F5344CB8AC3E}">
        <p14:creationId xmlns:p14="http://schemas.microsoft.com/office/powerpoint/2010/main" val="1196893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5085-5EFC-4AE0-84F5-B9E6C99E7DC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8BF3559-9C57-451A-BDA5-DB812E3F297A}"/>
              </a:ext>
            </a:extLst>
          </p:cNvPr>
          <p:cNvSpPr>
            <a:spLocks noGrp="1"/>
          </p:cNvSpPr>
          <p:nvPr>
            <p:ph idx="1"/>
          </p:nvPr>
        </p:nvSpPr>
        <p:spPr/>
        <p:txBody>
          <a:bodyPr/>
          <a:lstStyle/>
          <a:p>
            <a:r>
              <a:rPr lang="en-US" dirty="0"/>
              <a:t>Amp error = angle error = 0.05 </a:t>
            </a:r>
            <a:r>
              <a:rPr lang="en-US" b="1" dirty="0"/>
              <a:t>for fewer circuits</a:t>
            </a:r>
          </a:p>
          <a:p>
            <a:endParaRPr lang="en-GB" dirty="0"/>
          </a:p>
          <a:p>
            <a:endParaRPr lang="en-GB" dirty="0"/>
          </a:p>
        </p:txBody>
      </p:sp>
      <p:pic>
        <p:nvPicPr>
          <p:cNvPr id="4" name="Picture 3">
            <a:extLst>
              <a:ext uri="{FF2B5EF4-FFF2-40B4-BE49-F238E27FC236}">
                <a16:creationId xmlns:a16="http://schemas.microsoft.com/office/drawing/2014/main" id="{409DF75F-F0E2-465E-BB2C-40DFDE29289C}"/>
              </a:ext>
            </a:extLst>
          </p:cNvPr>
          <p:cNvPicPr>
            <a:picLocks noChangeAspect="1"/>
          </p:cNvPicPr>
          <p:nvPr/>
        </p:nvPicPr>
        <p:blipFill>
          <a:blip r:embed="rId2"/>
          <a:stretch>
            <a:fillRect/>
          </a:stretch>
        </p:blipFill>
        <p:spPr>
          <a:xfrm>
            <a:off x="6270295" y="2540481"/>
            <a:ext cx="5676046" cy="3727981"/>
          </a:xfrm>
          <a:prstGeom prst="rect">
            <a:avLst/>
          </a:prstGeom>
        </p:spPr>
      </p:pic>
      <p:pic>
        <p:nvPicPr>
          <p:cNvPr id="5" name="Picture 4">
            <a:extLst>
              <a:ext uri="{FF2B5EF4-FFF2-40B4-BE49-F238E27FC236}">
                <a16:creationId xmlns:a16="http://schemas.microsoft.com/office/drawing/2014/main" id="{7E048FDB-42D8-490F-BF7E-B73CF9C42BD1}"/>
              </a:ext>
            </a:extLst>
          </p:cNvPr>
          <p:cNvPicPr>
            <a:picLocks noChangeAspect="1"/>
          </p:cNvPicPr>
          <p:nvPr/>
        </p:nvPicPr>
        <p:blipFill>
          <a:blip r:embed="rId3"/>
          <a:stretch>
            <a:fillRect/>
          </a:stretch>
        </p:blipFill>
        <p:spPr>
          <a:xfrm>
            <a:off x="419954" y="2359514"/>
            <a:ext cx="5676046" cy="4089913"/>
          </a:xfrm>
          <a:prstGeom prst="rect">
            <a:avLst/>
          </a:prstGeom>
        </p:spPr>
      </p:pic>
    </p:spTree>
    <p:extLst>
      <p:ext uri="{BB962C8B-B14F-4D97-AF65-F5344CB8AC3E}">
        <p14:creationId xmlns:p14="http://schemas.microsoft.com/office/powerpoint/2010/main" val="1804967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B79B-DA7A-4D2D-B103-1A45EFEE2A8B}"/>
              </a:ext>
            </a:extLst>
          </p:cNvPr>
          <p:cNvSpPr>
            <a:spLocks noGrp="1"/>
          </p:cNvSpPr>
          <p:nvPr>
            <p:ph type="title"/>
          </p:nvPr>
        </p:nvSpPr>
        <p:spPr/>
        <p:txBody>
          <a:bodyPr/>
          <a:lstStyle/>
          <a:p>
            <a:r>
              <a:rPr lang="en-US" dirty="0"/>
              <a:t>CX Experiment with control qubits measured.</a:t>
            </a:r>
            <a:endParaRPr lang="en-GB" dirty="0"/>
          </a:p>
        </p:txBody>
      </p:sp>
      <p:sp>
        <p:nvSpPr>
          <p:cNvPr id="3" name="Content Placeholder 2">
            <a:extLst>
              <a:ext uri="{FF2B5EF4-FFF2-40B4-BE49-F238E27FC236}">
                <a16:creationId xmlns:a16="http://schemas.microsoft.com/office/drawing/2014/main" id="{B56F3944-EFB8-4DA7-8DEA-AC9C5764B148}"/>
              </a:ext>
            </a:extLst>
          </p:cNvPr>
          <p:cNvSpPr>
            <a:spLocks noGrp="1"/>
          </p:cNvSpPr>
          <p:nvPr>
            <p:ph idx="1"/>
          </p:nvPr>
        </p:nvSpPr>
        <p:spPr>
          <a:xfrm>
            <a:off x="838200" y="1405901"/>
            <a:ext cx="10515600" cy="4351338"/>
          </a:xfrm>
        </p:spPr>
        <p:txBody>
          <a:bodyPr/>
          <a:lstStyle/>
          <a:p>
            <a:r>
              <a:rPr lang="en-US" dirty="0"/>
              <a:t>CX with final control qubit state plotted.</a:t>
            </a:r>
          </a:p>
          <a:p>
            <a:r>
              <a:rPr lang="en-US" dirty="0"/>
              <a:t>Idea: penalize divergence from earlier points more</a:t>
            </a:r>
            <a:endParaRPr lang="en-GB" dirty="0"/>
          </a:p>
        </p:txBody>
      </p:sp>
      <p:pic>
        <p:nvPicPr>
          <p:cNvPr id="4" name="Picture 3">
            <a:extLst>
              <a:ext uri="{FF2B5EF4-FFF2-40B4-BE49-F238E27FC236}">
                <a16:creationId xmlns:a16="http://schemas.microsoft.com/office/drawing/2014/main" id="{695C7D9B-E7A3-4DCE-A258-DB430914E425}"/>
              </a:ext>
            </a:extLst>
          </p:cNvPr>
          <p:cNvPicPr>
            <a:picLocks noChangeAspect="1"/>
          </p:cNvPicPr>
          <p:nvPr/>
        </p:nvPicPr>
        <p:blipFill>
          <a:blip r:embed="rId2"/>
          <a:stretch>
            <a:fillRect/>
          </a:stretch>
        </p:blipFill>
        <p:spPr>
          <a:xfrm>
            <a:off x="6245902" y="3171115"/>
            <a:ext cx="6096000" cy="3515404"/>
          </a:xfrm>
          <a:prstGeom prst="rect">
            <a:avLst/>
          </a:prstGeom>
        </p:spPr>
      </p:pic>
      <p:pic>
        <p:nvPicPr>
          <p:cNvPr id="5" name="Picture 4">
            <a:extLst>
              <a:ext uri="{FF2B5EF4-FFF2-40B4-BE49-F238E27FC236}">
                <a16:creationId xmlns:a16="http://schemas.microsoft.com/office/drawing/2014/main" id="{DFEDEFD3-1409-4D0F-93EE-2186D036C57B}"/>
              </a:ext>
            </a:extLst>
          </p:cNvPr>
          <p:cNvPicPr>
            <a:picLocks noChangeAspect="1"/>
          </p:cNvPicPr>
          <p:nvPr/>
        </p:nvPicPr>
        <p:blipFill>
          <a:blip r:embed="rId3"/>
          <a:stretch>
            <a:fillRect/>
          </a:stretch>
        </p:blipFill>
        <p:spPr>
          <a:xfrm>
            <a:off x="665282" y="3267855"/>
            <a:ext cx="5765640" cy="3321925"/>
          </a:xfrm>
          <a:prstGeom prst="rect">
            <a:avLst/>
          </a:prstGeom>
        </p:spPr>
      </p:pic>
    </p:spTree>
    <p:extLst>
      <p:ext uri="{BB962C8B-B14F-4D97-AF65-F5344CB8AC3E}">
        <p14:creationId xmlns:p14="http://schemas.microsoft.com/office/powerpoint/2010/main" val="2569606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9AA-A6F1-404E-BE69-5E13030D533B}"/>
              </a:ext>
            </a:extLst>
          </p:cNvPr>
          <p:cNvSpPr>
            <a:spLocks noGrp="1"/>
          </p:cNvSpPr>
          <p:nvPr>
            <p:ph type="title"/>
          </p:nvPr>
        </p:nvSpPr>
        <p:spPr/>
        <p:txBody>
          <a:bodyPr/>
          <a:lstStyle/>
          <a:p>
            <a:r>
              <a:rPr lang="en-US" dirty="0" err="1"/>
              <a:t>Maths</a:t>
            </a:r>
            <a:endParaRPr lang="en-GB" dirty="0"/>
          </a:p>
        </p:txBody>
      </p:sp>
      <p:sp>
        <p:nvSpPr>
          <p:cNvPr id="3" name="Content Placeholder 2">
            <a:extLst>
              <a:ext uri="{FF2B5EF4-FFF2-40B4-BE49-F238E27FC236}">
                <a16:creationId xmlns:a16="http://schemas.microsoft.com/office/drawing/2014/main" id="{6230397C-A6A2-4C4E-A33F-F013C89759A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64425FF4-9FBA-42FE-B082-D27FD524DFB8}"/>
              </a:ext>
            </a:extLst>
          </p:cNvPr>
          <p:cNvPicPr>
            <a:picLocks noChangeAspect="1"/>
          </p:cNvPicPr>
          <p:nvPr/>
        </p:nvPicPr>
        <p:blipFill>
          <a:blip r:embed="rId2"/>
          <a:stretch>
            <a:fillRect/>
          </a:stretch>
        </p:blipFill>
        <p:spPr>
          <a:xfrm>
            <a:off x="1003092" y="1417638"/>
            <a:ext cx="10543280" cy="5167312"/>
          </a:xfrm>
          <a:prstGeom prst="rect">
            <a:avLst/>
          </a:prstGeom>
        </p:spPr>
      </p:pic>
    </p:spTree>
    <p:extLst>
      <p:ext uri="{BB962C8B-B14F-4D97-AF65-F5344CB8AC3E}">
        <p14:creationId xmlns:p14="http://schemas.microsoft.com/office/powerpoint/2010/main" val="18254920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A50A-3A84-4C3C-8E2B-DF8680CB7BB5}"/>
              </a:ext>
            </a:extLst>
          </p:cNvPr>
          <p:cNvSpPr>
            <a:spLocks noGrp="1"/>
          </p:cNvSpPr>
          <p:nvPr>
            <p:ph type="title"/>
          </p:nvPr>
        </p:nvSpPr>
        <p:spPr/>
        <p:txBody>
          <a:bodyPr/>
          <a:lstStyle/>
          <a:p>
            <a:r>
              <a:rPr lang="en-US" dirty="0"/>
              <a:t>Calculating Amplitude Error</a:t>
            </a:r>
            <a:endParaRPr lang="en-GB" dirty="0"/>
          </a:p>
        </p:txBody>
      </p:sp>
      <p:sp>
        <p:nvSpPr>
          <p:cNvPr id="3" name="Content Placeholder 2">
            <a:extLst>
              <a:ext uri="{FF2B5EF4-FFF2-40B4-BE49-F238E27FC236}">
                <a16:creationId xmlns:a16="http://schemas.microsoft.com/office/drawing/2014/main" id="{17552D08-8CDC-4BC9-A3E7-D5F73F91D420}"/>
              </a:ext>
            </a:extLst>
          </p:cNvPr>
          <p:cNvSpPr>
            <a:spLocks noGrp="1"/>
          </p:cNvSpPr>
          <p:nvPr>
            <p:ph idx="1"/>
          </p:nvPr>
        </p:nvSpPr>
        <p:spPr>
          <a:xfrm>
            <a:off x="838200" y="848139"/>
            <a:ext cx="10515600" cy="4904754"/>
          </a:xfrm>
        </p:spPr>
        <p:txBody>
          <a:bodyPr/>
          <a:lstStyle/>
          <a:p>
            <a:pPr marL="0" indent="0">
              <a:buNone/>
            </a:pPr>
            <a:endParaRPr lang="en-US" dirty="0"/>
          </a:p>
          <a:p>
            <a:r>
              <a:rPr lang="en-US" sz="2000" dirty="0"/>
              <a:t>FT of the analytic fit function of n successive noisy X90’s shows delta function spikes at amplitude error (+ pi/4); no dependence on angle error.</a:t>
            </a:r>
          </a:p>
          <a:p>
            <a:r>
              <a:rPr lang="en-GB" sz="2000" dirty="0"/>
              <a:t>Accordingly used FFT method; results worked reliably on the simulator with 300 X90 experiments and angle errors &lt; 0.2 (right hand figure)</a:t>
            </a:r>
          </a:p>
          <a:p>
            <a:r>
              <a:rPr lang="en-GB" sz="2000" dirty="0"/>
              <a:t>Spike at 0 is due to fit function ½ vertical shift in fit function.</a:t>
            </a:r>
          </a:p>
          <a:p>
            <a:r>
              <a:rPr lang="en-GB" sz="2000" dirty="0"/>
              <a:t>Carrying out the same calculation on </a:t>
            </a:r>
            <a:r>
              <a:rPr lang="en-GB" sz="2000" dirty="0" err="1"/>
              <a:t>ibmq_Burlington</a:t>
            </a:r>
            <a:r>
              <a:rPr lang="en-GB" sz="2000" dirty="0"/>
              <a:t> gives angle error </a:t>
            </a:r>
            <a:r>
              <a:rPr lang="en-GB" sz="1400" b="0" i="0" dirty="0">
                <a:solidFill>
                  <a:srgbClr val="222222"/>
                </a:solidFill>
                <a:effectLst/>
                <a:latin typeface="arial" panose="020B0604020202020204" pitchFamily="34" charset="0"/>
              </a:rPr>
              <a:t>0.0104719755</a:t>
            </a:r>
            <a:r>
              <a:rPr lang="en-GB" sz="2000" b="0" i="0" dirty="0">
                <a:solidFill>
                  <a:srgbClr val="222222"/>
                </a:solidFill>
                <a:effectLst/>
                <a:latin typeface="arial" panose="020B0604020202020204" pitchFamily="34" charset="0"/>
              </a:rPr>
              <a:t> rad to 2 decimal places (left figure).</a:t>
            </a:r>
            <a:endParaRPr lang="en-GB" sz="2000" dirty="0"/>
          </a:p>
          <a:p>
            <a:endParaRPr lang="en-GB" dirty="0"/>
          </a:p>
          <a:p>
            <a:endParaRPr lang="en-GB" dirty="0"/>
          </a:p>
        </p:txBody>
      </p:sp>
      <p:pic>
        <p:nvPicPr>
          <p:cNvPr id="5" name="Picture 4">
            <a:extLst>
              <a:ext uri="{FF2B5EF4-FFF2-40B4-BE49-F238E27FC236}">
                <a16:creationId xmlns:a16="http://schemas.microsoft.com/office/drawing/2014/main" id="{577D05F2-24E1-47DC-AF3D-7CCE6D4379C3}"/>
              </a:ext>
            </a:extLst>
          </p:cNvPr>
          <p:cNvPicPr>
            <a:picLocks noChangeAspect="1"/>
          </p:cNvPicPr>
          <p:nvPr/>
        </p:nvPicPr>
        <p:blipFill>
          <a:blip r:embed="rId2"/>
          <a:stretch>
            <a:fillRect/>
          </a:stretch>
        </p:blipFill>
        <p:spPr>
          <a:xfrm>
            <a:off x="7566350" y="3962401"/>
            <a:ext cx="4625650" cy="2713800"/>
          </a:xfrm>
          <a:prstGeom prst="rect">
            <a:avLst/>
          </a:prstGeom>
        </p:spPr>
      </p:pic>
      <p:pic>
        <p:nvPicPr>
          <p:cNvPr id="7" name="Picture 6">
            <a:extLst>
              <a:ext uri="{FF2B5EF4-FFF2-40B4-BE49-F238E27FC236}">
                <a16:creationId xmlns:a16="http://schemas.microsoft.com/office/drawing/2014/main" id="{514CDB8F-AE82-45FF-872B-F07E48C40053}"/>
              </a:ext>
            </a:extLst>
          </p:cNvPr>
          <p:cNvPicPr>
            <a:picLocks noChangeAspect="1"/>
          </p:cNvPicPr>
          <p:nvPr/>
        </p:nvPicPr>
        <p:blipFill>
          <a:blip r:embed="rId3"/>
          <a:stretch>
            <a:fillRect/>
          </a:stretch>
        </p:blipFill>
        <p:spPr>
          <a:xfrm>
            <a:off x="3763990" y="4088742"/>
            <a:ext cx="3802360" cy="2461117"/>
          </a:xfrm>
          <a:prstGeom prst="rect">
            <a:avLst/>
          </a:prstGeom>
        </p:spPr>
      </p:pic>
      <p:pic>
        <p:nvPicPr>
          <p:cNvPr id="8" name="Picture 7">
            <a:extLst>
              <a:ext uri="{FF2B5EF4-FFF2-40B4-BE49-F238E27FC236}">
                <a16:creationId xmlns:a16="http://schemas.microsoft.com/office/drawing/2014/main" id="{C58AEB61-0016-4598-9885-79D28843BA76}"/>
              </a:ext>
            </a:extLst>
          </p:cNvPr>
          <p:cNvPicPr>
            <a:picLocks noChangeAspect="1"/>
          </p:cNvPicPr>
          <p:nvPr/>
        </p:nvPicPr>
        <p:blipFill>
          <a:blip r:embed="rId4"/>
          <a:stretch>
            <a:fillRect/>
          </a:stretch>
        </p:blipFill>
        <p:spPr>
          <a:xfrm>
            <a:off x="187533" y="4706799"/>
            <a:ext cx="3651758" cy="1533335"/>
          </a:xfrm>
          <a:prstGeom prst="rect">
            <a:avLst/>
          </a:prstGeom>
        </p:spPr>
      </p:pic>
    </p:spTree>
    <p:extLst>
      <p:ext uri="{BB962C8B-B14F-4D97-AF65-F5344CB8AC3E}">
        <p14:creationId xmlns:p14="http://schemas.microsoft.com/office/powerpoint/2010/main" val="942924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55A3-A155-470E-A050-F3CC4BEAB4A5}"/>
              </a:ext>
            </a:extLst>
          </p:cNvPr>
          <p:cNvSpPr>
            <a:spLocks noGrp="1"/>
          </p:cNvSpPr>
          <p:nvPr>
            <p:ph type="title"/>
          </p:nvPr>
        </p:nvSpPr>
        <p:spPr/>
        <p:txBody>
          <a:bodyPr/>
          <a:lstStyle/>
          <a:p>
            <a:r>
              <a:rPr lang="en-US" dirty="0"/>
              <a:t>Investigating Angle Error dependence on Angle</a:t>
            </a:r>
            <a:endParaRPr lang="en-GB" dirty="0"/>
          </a:p>
        </p:txBody>
      </p:sp>
      <p:sp>
        <p:nvSpPr>
          <p:cNvPr id="3" name="Content Placeholder 2">
            <a:extLst>
              <a:ext uri="{FF2B5EF4-FFF2-40B4-BE49-F238E27FC236}">
                <a16:creationId xmlns:a16="http://schemas.microsoft.com/office/drawing/2014/main" id="{744AD66D-D357-40C8-9FFE-6B2AE34B44E6}"/>
              </a:ext>
            </a:extLst>
          </p:cNvPr>
          <p:cNvSpPr>
            <a:spLocks noGrp="1"/>
          </p:cNvSpPr>
          <p:nvPr>
            <p:ph idx="1"/>
          </p:nvPr>
        </p:nvSpPr>
        <p:spPr>
          <a:xfrm>
            <a:off x="838200" y="1825624"/>
            <a:ext cx="10515600" cy="5032375"/>
          </a:xfrm>
        </p:spPr>
        <p:txBody>
          <a:bodyPr>
            <a:normAutofit/>
          </a:bodyPr>
          <a:lstStyle/>
          <a:p>
            <a:r>
              <a:rPr lang="en-US" dirty="0"/>
              <a:t>‘Efficient Z gates for Quantum Computing’ shows that:</a:t>
            </a:r>
          </a:p>
          <a:p>
            <a:r>
              <a:rPr lang="en-US" dirty="0"/>
              <a:t>1) Angle error is dependent on pulse duration (Stark Effect &amp; Fourier  Broadening argument), but all drive pulses on a given IBMQ machine are the same</a:t>
            </a:r>
          </a:p>
          <a:p>
            <a:r>
              <a:rPr lang="en-US" dirty="0"/>
              <a:t>2) Angle Errors are small and easily corrected by a technique called DRAG shaping (although does not mention if this is implemented on IBMQ machines).</a:t>
            </a:r>
          </a:p>
          <a:p>
            <a:r>
              <a:rPr lang="en-US" dirty="0"/>
              <a:t>If there is no dependence on angle, then angle error is self-correcting (see </a:t>
            </a:r>
            <a:r>
              <a:rPr lang="en-US" dirty="0" err="1"/>
              <a:t>OverLeaf</a:t>
            </a:r>
            <a:r>
              <a:rPr lang="en-US" dirty="0"/>
              <a:t>) for all but the first gate in a sequence</a:t>
            </a:r>
          </a:p>
        </p:txBody>
      </p:sp>
    </p:spTree>
    <p:extLst>
      <p:ext uri="{BB962C8B-B14F-4D97-AF65-F5344CB8AC3E}">
        <p14:creationId xmlns:p14="http://schemas.microsoft.com/office/powerpoint/2010/main" val="22847318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8FFA0-484C-42A7-B4DD-E63DF708C0CA}"/>
              </a:ext>
            </a:extLst>
          </p:cNvPr>
          <p:cNvSpPr>
            <a:spLocks noGrp="1"/>
          </p:cNvSpPr>
          <p:nvPr>
            <p:ph type="title"/>
          </p:nvPr>
        </p:nvSpPr>
        <p:spPr/>
        <p:txBody>
          <a:bodyPr/>
          <a:lstStyle/>
          <a:p>
            <a:r>
              <a:rPr lang="en-US" dirty="0"/>
              <a:t>Explaining </a:t>
            </a:r>
            <a:r>
              <a:rPr lang="en-US" dirty="0" err="1"/>
              <a:t>HongXiang’s</a:t>
            </a:r>
            <a:r>
              <a:rPr lang="en-US" dirty="0"/>
              <a:t> Error vs angle experiment</a:t>
            </a:r>
            <a:endParaRPr lang="en-GB" dirty="0"/>
          </a:p>
        </p:txBody>
      </p:sp>
      <p:pic>
        <p:nvPicPr>
          <p:cNvPr id="6" name="Picture 5">
            <a:extLst>
              <a:ext uri="{FF2B5EF4-FFF2-40B4-BE49-F238E27FC236}">
                <a16:creationId xmlns:a16="http://schemas.microsoft.com/office/drawing/2014/main" id="{F5C3A57C-A848-4C35-8F5C-B409070CCB73}"/>
              </a:ext>
            </a:extLst>
          </p:cNvPr>
          <p:cNvPicPr>
            <a:picLocks noChangeAspect="1"/>
          </p:cNvPicPr>
          <p:nvPr/>
        </p:nvPicPr>
        <p:blipFill>
          <a:blip r:embed="rId2"/>
          <a:stretch>
            <a:fillRect/>
          </a:stretch>
        </p:blipFill>
        <p:spPr>
          <a:xfrm>
            <a:off x="485775" y="1825625"/>
            <a:ext cx="8172450" cy="1962150"/>
          </a:xfrm>
          <a:prstGeom prst="rect">
            <a:avLst/>
          </a:prstGeom>
        </p:spPr>
      </p:pic>
      <p:pic>
        <p:nvPicPr>
          <p:cNvPr id="4" name="Picture 3">
            <a:extLst>
              <a:ext uri="{FF2B5EF4-FFF2-40B4-BE49-F238E27FC236}">
                <a16:creationId xmlns:a16="http://schemas.microsoft.com/office/drawing/2014/main" id="{F3B7C302-C3F1-4516-B7A2-BF29BB1F31CD}"/>
              </a:ext>
            </a:extLst>
          </p:cNvPr>
          <p:cNvPicPr>
            <a:picLocks noChangeAspect="1"/>
          </p:cNvPicPr>
          <p:nvPr/>
        </p:nvPicPr>
        <p:blipFill>
          <a:blip r:embed="rId3"/>
          <a:stretch>
            <a:fillRect/>
          </a:stretch>
        </p:blipFill>
        <p:spPr>
          <a:xfrm>
            <a:off x="6975613" y="2592190"/>
            <a:ext cx="5216387" cy="4265810"/>
          </a:xfrm>
          <a:prstGeom prst="rect">
            <a:avLst/>
          </a:prstGeom>
        </p:spPr>
      </p:pic>
    </p:spTree>
    <p:extLst>
      <p:ext uri="{BB962C8B-B14F-4D97-AF65-F5344CB8AC3E}">
        <p14:creationId xmlns:p14="http://schemas.microsoft.com/office/powerpoint/2010/main" val="24001015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57D29-61F1-4D42-B567-0A49BE6DCF4E}"/>
              </a:ext>
            </a:extLst>
          </p:cNvPr>
          <p:cNvSpPr>
            <a:spLocks noGrp="1"/>
          </p:cNvSpPr>
          <p:nvPr>
            <p:ph type="title"/>
          </p:nvPr>
        </p:nvSpPr>
        <p:spPr>
          <a:xfrm>
            <a:off x="838200" y="4762"/>
            <a:ext cx="10515600" cy="1325563"/>
          </a:xfrm>
        </p:spPr>
        <p:txBody>
          <a:bodyPr/>
          <a:lstStyle/>
          <a:p>
            <a:r>
              <a:rPr lang="en-US" dirty="0"/>
              <a:t>Repeated X Gate </a:t>
            </a:r>
            <a:r>
              <a:rPr lang="en-US" dirty="0" err="1"/>
              <a:t>Expt</a:t>
            </a:r>
            <a:r>
              <a:rPr lang="en-US" dirty="0"/>
              <a:t> </a:t>
            </a:r>
            <a:r>
              <a:rPr lang="en-US" dirty="0" err="1"/>
              <a:t>Behaviour</a:t>
            </a:r>
            <a:r>
              <a:rPr lang="en-US" dirty="0"/>
              <a:t> (II)</a:t>
            </a:r>
            <a:endParaRPr lang="en-GB" dirty="0"/>
          </a:p>
        </p:txBody>
      </p:sp>
      <p:sp>
        <p:nvSpPr>
          <p:cNvPr id="3" name="Content Placeholder 2">
            <a:extLst>
              <a:ext uri="{FF2B5EF4-FFF2-40B4-BE49-F238E27FC236}">
                <a16:creationId xmlns:a16="http://schemas.microsoft.com/office/drawing/2014/main" id="{4FFFB96D-8186-4557-A711-44A55AD8128F}"/>
              </a:ext>
            </a:extLst>
          </p:cNvPr>
          <p:cNvSpPr>
            <a:spLocks noGrp="1"/>
          </p:cNvSpPr>
          <p:nvPr>
            <p:ph idx="1"/>
          </p:nvPr>
        </p:nvSpPr>
        <p:spPr>
          <a:xfrm>
            <a:off x="409575" y="5053804"/>
            <a:ext cx="10515600" cy="4351338"/>
          </a:xfrm>
        </p:spPr>
        <p:txBody>
          <a:bodyPr>
            <a:normAutofit/>
          </a:bodyPr>
          <a:lstStyle/>
          <a:p>
            <a:r>
              <a:rPr lang="en-US" sz="2400" dirty="0"/>
              <a:t>Blue dots fit to straight line with slopes 0.0135621, -0.00135059, r2 = 0.985.</a:t>
            </a:r>
          </a:p>
          <a:p>
            <a:r>
              <a:rPr lang="en-US" sz="2400" dirty="0"/>
              <a:t>(Angle Error measured was </a:t>
            </a:r>
            <a:r>
              <a:rPr lang="en-GB" sz="2400" dirty="0"/>
              <a:t>0.014 rad using FFT technique, uncertainty in last digit)</a:t>
            </a:r>
          </a:p>
        </p:txBody>
      </p:sp>
      <p:pic>
        <p:nvPicPr>
          <p:cNvPr id="4" name="Picture 3">
            <a:extLst>
              <a:ext uri="{FF2B5EF4-FFF2-40B4-BE49-F238E27FC236}">
                <a16:creationId xmlns:a16="http://schemas.microsoft.com/office/drawing/2014/main" id="{94D87A93-467D-4208-B66F-B42BC737B0BE}"/>
              </a:ext>
            </a:extLst>
          </p:cNvPr>
          <p:cNvPicPr>
            <a:picLocks noChangeAspect="1"/>
          </p:cNvPicPr>
          <p:nvPr/>
        </p:nvPicPr>
        <p:blipFill>
          <a:blip r:embed="rId2"/>
          <a:stretch>
            <a:fillRect/>
          </a:stretch>
        </p:blipFill>
        <p:spPr>
          <a:xfrm>
            <a:off x="4774731" y="1135857"/>
            <a:ext cx="7737856" cy="2266950"/>
          </a:xfrm>
          <a:prstGeom prst="rect">
            <a:avLst/>
          </a:prstGeom>
        </p:spPr>
      </p:pic>
      <p:pic>
        <p:nvPicPr>
          <p:cNvPr id="9" name="Picture 8">
            <a:extLst>
              <a:ext uri="{FF2B5EF4-FFF2-40B4-BE49-F238E27FC236}">
                <a16:creationId xmlns:a16="http://schemas.microsoft.com/office/drawing/2014/main" id="{4FF8F632-12F1-4144-AF4E-6B6B4B5CEC10}"/>
              </a:ext>
            </a:extLst>
          </p:cNvPr>
          <p:cNvPicPr>
            <a:picLocks noChangeAspect="1"/>
          </p:cNvPicPr>
          <p:nvPr/>
        </p:nvPicPr>
        <p:blipFill>
          <a:blip r:embed="rId3"/>
          <a:stretch>
            <a:fillRect/>
          </a:stretch>
        </p:blipFill>
        <p:spPr>
          <a:xfrm>
            <a:off x="85725" y="1021556"/>
            <a:ext cx="4689006" cy="3119437"/>
          </a:xfrm>
          <a:prstGeom prst="rect">
            <a:avLst/>
          </a:prstGeom>
        </p:spPr>
      </p:pic>
      <p:pic>
        <p:nvPicPr>
          <p:cNvPr id="10" name="Picture 9">
            <a:extLst>
              <a:ext uri="{FF2B5EF4-FFF2-40B4-BE49-F238E27FC236}">
                <a16:creationId xmlns:a16="http://schemas.microsoft.com/office/drawing/2014/main" id="{DBF0EAE2-DD1F-494A-83D8-557B8E89220E}"/>
              </a:ext>
            </a:extLst>
          </p:cNvPr>
          <p:cNvPicPr>
            <a:picLocks noChangeAspect="1"/>
          </p:cNvPicPr>
          <p:nvPr/>
        </p:nvPicPr>
        <p:blipFill>
          <a:blip r:embed="rId4"/>
          <a:stretch>
            <a:fillRect/>
          </a:stretch>
        </p:blipFill>
        <p:spPr>
          <a:xfrm>
            <a:off x="757237" y="4110036"/>
            <a:ext cx="10677525" cy="800100"/>
          </a:xfrm>
          <a:prstGeom prst="rect">
            <a:avLst/>
          </a:prstGeom>
        </p:spPr>
      </p:pic>
    </p:spTree>
    <p:extLst>
      <p:ext uri="{BB962C8B-B14F-4D97-AF65-F5344CB8AC3E}">
        <p14:creationId xmlns:p14="http://schemas.microsoft.com/office/powerpoint/2010/main" val="12952178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B2E7-0FBD-4DDC-928E-D358A41656D2}"/>
              </a:ext>
            </a:extLst>
          </p:cNvPr>
          <p:cNvSpPr>
            <a:spLocks noGrp="1"/>
          </p:cNvSpPr>
          <p:nvPr>
            <p:ph type="title"/>
          </p:nvPr>
        </p:nvSpPr>
        <p:spPr/>
        <p:txBody>
          <a:bodyPr/>
          <a:lstStyle/>
          <a:p>
            <a:r>
              <a:rPr lang="en-US" dirty="0"/>
              <a:t>Repeated X Gate </a:t>
            </a:r>
            <a:r>
              <a:rPr lang="en-US" dirty="0" err="1"/>
              <a:t>Expt</a:t>
            </a:r>
            <a:r>
              <a:rPr lang="en-US" dirty="0"/>
              <a:t> </a:t>
            </a:r>
            <a:r>
              <a:rPr lang="en-US" dirty="0" err="1"/>
              <a:t>Behaviour</a:t>
            </a:r>
            <a:r>
              <a:rPr lang="en-US" dirty="0"/>
              <a:t> - Analysis</a:t>
            </a:r>
            <a:endParaRPr lang="en-GB" dirty="0"/>
          </a:p>
        </p:txBody>
      </p:sp>
      <p:sp>
        <p:nvSpPr>
          <p:cNvPr id="6" name="Content Placeholder 5">
            <a:extLst>
              <a:ext uri="{FF2B5EF4-FFF2-40B4-BE49-F238E27FC236}">
                <a16:creationId xmlns:a16="http://schemas.microsoft.com/office/drawing/2014/main" id="{481359CF-3E12-43DC-9BD8-086D89176C3F}"/>
              </a:ext>
            </a:extLst>
          </p:cNvPr>
          <p:cNvSpPr>
            <a:spLocks noGrp="1"/>
          </p:cNvSpPr>
          <p:nvPr>
            <p:ph idx="1"/>
          </p:nvPr>
        </p:nvSpPr>
        <p:spPr>
          <a:xfrm>
            <a:off x="838200" y="1825624"/>
            <a:ext cx="10515600" cy="5032375"/>
          </a:xfrm>
        </p:spPr>
        <p:txBody>
          <a:bodyPr/>
          <a:lstStyle/>
          <a:p>
            <a:r>
              <a:rPr lang="en-US" dirty="0"/>
              <a:t>Non-Markovian </a:t>
            </a:r>
            <a:r>
              <a:rPr lang="en-US" dirty="0" err="1"/>
              <a:t>behaviour</a:t>
            </a:r>
            <a:r>
              <a:rPr lang="en-US" dirty="0"/>
              <a:t> is really irrelevant here (as previously thought). Looking at the following formula for decay caused by T1 and T2 (N&amp;C) and subbing in typical machine values, none of these experiments run long enough to cause a concern.</a:t>
            </a:r>
          </a:p>
          <a:p>
            <a:endParaRPr lang="en-US" dirty="0"/>
          </a:p>
          <a:p>
            <a:endParaRPr lang="en-GB" dirty="0"/>
          </a:p>
          <a:p>
            <a:r>
              <a:rPr lang="en-GB" dirty="0"/>
              <a:t>The Blue curves can just about be explained by theory &amp; Taylor expansion.</a:t>
            </a:r>
          </a:p>
          <a:p>
            <a:r>
              <a:rPr lang="en-GB" dirty="0"/>
              <a:t>The other one is a mystery perhaps explainable by variable angle error depending on the phases?</a:t>
            </a:r>
          </a:p>
        </p:txBody>
      </p:sp>
      <p:pic>
        <p:nvPicPr>
          <p:cNvPr id="7" name="Content Placeholder 3">
            <a:extLst>
              <a:ext uri="{FF2B5EF4-FFF2-40B4-BE49-F238E27FC236}">
                <a16:creationId xmlns:a16="http://schemas.microsoft.com/office/drawing/2014/main" id="{FF441DC9-2D40-48B6-A13E-BA7F263D06F1}"/>
              </a:ext>
            </a:extLst>
          </p:cNvPr>
          <p:cNvPicPr>
            <a:picLocks noChangeAspect="1"/>
          </p:cNvPicPr>
          <p:nvPr/>
        </p:nvPicPr>
        <p:blipFill>
          <a:blip r:embed="rId2"/>
          <a:stretch>
            <a:fillRect/>
          </a:stretch>
        </p:blipFill>
        <p:spPr>
          <a:xfrm>
            <a:off x="1614487" y="3429000"/>
            <a:ext cx="6924675" cy="752475"/>
          </a:xfrm>
          <a:prstGeom prst="rect">
            <a:avLst/>
          </a:prstGeom>
        </p:spPr>
      </p:pic>
      <p:pic>
        <p:nvPicPr>
          <p:cNvPr id="8" name="Picture 7">
            <a:extLst>
              <a:ext uri="{FF2B5EF4-FFF2-40B4-BE49-F238E27FC236}">
                <a16:creationId xmlns:a16="http://schemas.microsoft.com/office/drawing/2014/main" id="{0E858453-4C28-4D12-93BD-B4D0A5993506}"/>
              </a:ext>
            </a:extLst>
          </p:cNvPr>
          <p:cNvPicPr>
            <a:picLocks noChangeAspect="1"/>
          </p:cNvPicPr>
          <p:nvPr/>
        </p:nvPicPr>
        <p:blipFill>
          <a:blip r:embed="rId3"/>
          <a:stretch>
            <a:fillRect/>
          </a:stretch>
        </p:blipFill>
        <p:spPr>
          <a:xfrm>
            <a:off x="6657974" y="5784851"/>
            <a:ext cx="4057650" cy="847725"/>
          </a:xfrm>
          <a:prstGeom prst="rect">
            <a:avLst/>
          </a:prstGeom>
        </p:spPr>
      </p:pic>
    </p:spTree>
    <p:extLst>
      <p:ext uri="{BB962C8B-B14F-4D97-AF65-F5344CB8AC3E}">
        <p14:creationId xmlns:p14="http://schemas.microsoft.com/office/powerpoint/2010/main" val="2155192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53A9D-A907-47B8-824D-5AC2430D8C8D}"/>
              </a:ext>
            </a:extLst>
          </p:cNvPr>
          <p:cNvSpPr>
            <a:spLocks noGrp="1"/>
          </p:cNvSpPr>
          <p:nvPr>
            <p:ph type="title"/>
          </p:nvPr>
        </p:nvSpPr>
        <p:spPr/>
        <p:txBody>
          <a:bodyPr/>
          <a:lstStyle/>
          <a:p>
            <a:r>
              <a:rPr lang="en-US" dirty="0"/>
              <a:t>Other Documentation Explored</a:t>
            </a:r>
            <a:endParaRPr lang="en-GB" dirty="0"/>
          </a:p>
        </p:txBody>
      </p:sp>
      <p:sp>
        <p:nvSpPr>
          <p:cNvPr id="3" name="Content Placeholder 2">
            <a:extLst>
              <a:ext uri="{FF2B5EF4-FFF2-40B4-BE49-F238E27FC236}">
                <a16:creationId xmlns:a16="http://schemas.microsoft.com/office/drawing/2014/main" id="{F0585C0C-61A9-4854-9C96-C43B8EBEBF08}"/>
              </a:ext>
            </a:extLst>
          </p:cNvPr>
          <p:cNvSpPr>
            <a:spLocks noGrp="1"/>
          </p:cNvSpPr>
          <p:nvPr>
            <p:ph idx="1"/>
          </p:nvPr>
        </p:nvSpPr>
        <p:spPr/>
        <p:txBody>
          <a:bodyPr/>
          <a:lstStyle/>
          <a:p>
            <a:r>
              <a:rPr lang="en-US" dirty="0"/>
              <a:t>Pulse-level control: IBM seems to allow control of backends to the level of the pulses used to execute the circuit. This allows incorporation of wait times in the code to measure time for qubit decoherence. Tutorials are provided but haven’t yet gone through this.</a:t>
            </a:r>
          </a:p>
          <a:p>
            <a:r>
              <a:rPr lang="en-US" dirty="0" err="1"/>
              <a:t>Qiskit</a:t>
            </a:r>
            <a:r>
              <a:rPr lang="en-US" dirty="0"/>
              <a:t> makes use of a ‘</a:t>
            </a:r>
            <a:r>
              <a:rPr lang="en-US" dirty="0" err="1"/>
              <a:t>transpiler</a:t>
            </a:r>
            <a:r>
              <a:rPr lang="en-US" dirty="0"/>
              <a:t>’ that optimizes circuits for backend runtime. Optimization can be manually switched off (I am working on building a demo).</a:t>
            </a:r>
            <a:endParaRPr lang="en-GB" dirty="0"/>
          </a:p>
        </p:txBody>
      </p:sp>
    </p:spTree>
    <p:extLst>
      <p:ext uri="{BB962C8B-B14F-4D97-AF65-F5344CB8AC3E}">
        <p14:creationId xmlns:p14="http://schemas.microsoft.com/office/powerpoint/2010/main" val="2276537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28CB-F996-4666-8FE7-F636BDE6A5E4}"/>
              </a:ext>
            </a:extLst>
          </p:cNvPr>
          <p:cNvSpPr>
            <a:spLocks noGrp="1"/>
          </p:cNvSpPr>
          <p:nvPr>
            <p:ph type="title"/>
          </p:nvPr>
        </p:nvSpPr>
        <p:spPr/>
        <p:txBody>
          <a:bodyPr/>
          <a:lstStyle/>
          <a:p>
            <a:r>
              <a:rPr lang="en-US" dirty="0"/>
              <a:t>4 Qubit Experiment</a:t>
            </a:r>
            <a:endParaRPr lang="en-GB" dirty="0"/>
          </a:p>
        </p:txBody>
      </p:sp>
      <p:sp>
        <p:nvSpPr>
          <p:cNvPr id="3" name="Content Placeholder 2">
            <a:extLst>
              <a:ext uri="{FF2B5EF4-FFF2-40B4-BE49-F238E27FC236}">
                <a16:creationId xmlns:a16="http://schemas.microsoft.com/office/drawing/2014/main" id="{7B1C6726-C1E7-431A-8A03-EA71BA77E809}"/>
              </a:ext>
            </a:extLst>
          </p:cNvPr>
          <p:cNvSpPr>
            <a:spLocks noGrp="1"/>
          </p:cNvSpPr>
          <p:nvPr>
            <p:ph idx="1"/>
          </p:nvPr>
        </p:nvSpPr>
        <p:spPr/>
        <p:txBody>
          <a:bodyPr/>
          <a:lstStyle/>
          <a:p>
            <a:r>
              <a:rPr lang="en-US" dirty="0"/>
              <a:t>Calculated an analytic formula for 4 qubit experiment theoretical output in terms of theta’s. Error models quite useless due to lack of understanding of how CX gate fundamentally works</a:t>
            </a:r>
          </a:p>
          <a:p>
            <a:r>
              <a:rPr lang="en-US" dirty="0"/>
              <a:t>Been reading </a:t>
            </a:r>
            <a:r>
              <a:rPr lang="en-GB" dirty="0"/>
              <a:t>‘First Principles Analysis of XR Gate Operation’</a:t>
            </a:r>
            <a:r>
              <a:rPr lang="en-US" dirty="0"/>
              <a:t> to get an idea of CX gates in IBM superconducting machines so I can build a model similar to what I did for 1 qubit gates.</a:t>
            </a:r>
          </a:p>
          <a:p>
            <a:r>
              <a:rPr lang="en-US" dirty="0"/>
              <a:t>https://arxiv.org/pdf/1603.04821.pdf</a:t>
            </a:r>
          </a:p>
          <a:p>
            <a:endParaRPr lang="en-GB" dirty="0"/>
          </a:p>
        </p:txBody>
      </p:sp>
    </p:spTree>
    <p:extLst>
      <p:ext uri="{BB962C8B-B14F-4D97-AF65-F5344CB8AC3E}">
        <p14:creationId xmlns:p14="http://schemas.microsoft.com/office/powerpoint/2010/main" val="5844905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81D14-C8EC-4DC6-AA8D-EBCF53A4BB2F}"/>
              </a:ext>
            </a:extLst>
          </p:cNvPr>
          <p:cNvSpPr>
            <a:spLocks noGrp="1"/>
          </p:cNvSpPr>
          <p:nvPr>
            <p:ph type="title"/>
          </p:nvPr>
        </p:nvSpPr>
        <p:spPr/>
        <p:txBody>
          <a:bodyPr/>
          <a:lstStyle/>
          <a:p>
            <a:r>
              <a:rPr lang="en-US" dirty="0"/>
              <a:t>Amplitude error can’t be ‘corrected’</a:t>
            </a:r>
            <a:endParaRPr lang="en-GB" dirty="0"/>
          </a:p>
        </p:txBody>
      </p:sp>
      <p:sp>
        <p:nvSpPr>
          <p:cNvPr id="3" name="Content Placeholder 2">
            <a:extLst>
              <a:ext uri="{FF2B5EF4-FFF2-40B4-BE49-F238E27FC236}">
                <a16:creationId xmlns:a16="http://schemas.microsoft.com/office/drawing/2014/main" id="{DD6754AE-B598-40C9-A1F2-D65CE2F291DF}"/>
              </a:ext>
            </a:extLst>
          </p:cNvPr>
          <p:cNvSpPr>
            <a:spLocks noGrp="1"/>
          </p:cNvSpPr>
          <p:nvPr>
            <p:ph idx="1"/>
          </p:nvPr>
        </p:nvSpPr>
        <p:spPr>
          <a:xfrm>
            <a:off x="838200" y="1253331"/>
            <a:ext cx="10515600" cy="4351338"/>
          </a:xfrm>
        </p:spPr>
        <p:txBody>
          <a:bodyPr/>
          <a:lstStyle/>
          <a:p>
            <a:r>
              <a:rPr lang="en-US" dirty="0"/>
              <a:t>The green lines are made with a ‘special’ pulse schedule that rotate by pi with no angle error, only amplitude error. Straight line fit is only due to a Taylor expansion.</a:t>
            </a:r>
          </a:p>
          <a:p>
            <a:r>
              <a:rPr lang="en-GB" dirty="0"/>
              <a:t>The blue lines are a rotation, could be corrected but not a straight line.</a:t>
            </a:r>
          </a:p>
        </p:txBody>
      </p:sp>
      <p:pic>
        <p:nvPicPr>
          <p:cNvPr id="5" name="Picture 4">
            <a:extLst>
              <a:ext uri="{FF2B5EF4-FFF2-40B4-BE49-F238E27FC236}">
                <a16:creationId xmlns:a16="http://schemas.microsoft.com/office/drawing/2014/main" id="{C93B2B59-A14D-42EA-BE7E-AABCF37B2FED}"/>
              </a:ext>
            </a:extLst>
          </p:cNvPr>
          <p:cNvPicPr>
            <a:picLocks noChangeAspect="1"/>
          </p:cNvPicPr>
          <p:nvPr/>
        </p:nvPicPr>
        <p:blipFill>
          <a:blip r:embed="rId2"/>
          <a:stretch>
            <a:fillRect/>
          </a:stretch>
        </p:blipFill>
        <p:spPr>
          <a:xfrm>
            <a:off x="1362282" y="3842786"/>
            <a:ext cx="3990975" cy="2867025"/>
          </a:xfrm>
          <a:prstGeom prst="rect">
            <a:avLst/>
          </a:prstGeom>
        </p:spPr>
      </p:pic>
      <p:pic>
        <p:nvPicPr>
          <p:cNvPr id="6" name="Picture 5">
            <a:extLst>
              <a:ext uri="{FF2B5EF4-FFF2-40B4-BE49-F238E27FC236}">
                <a16:creationId xmlns:a16="http://schemas.microsoft.com/office/drawing/2014/main" id="{6E1BB95A-6853-4DF8-89C8-EBEE459FAE3E}"/>
              </a:ext>
            </a:extLst>
          </p:cNvPr>
          <p:cNvPicPr>
            <a:picLocks noChangeAspect="1"/>
          </p:cNvPicPr>
          <p:nvPr/>
        </p:nvPicPr>
        <p:blipFill>
          <a:blip r:embed="rId3"/>
          <a:stretch>
            <a:fillRect/>
          </a:stretch>
        </p:blipFill>
        <p:spPr>
          <a:xfrm>
            <a:off x="6160294" y="3842786"/>
            <a:ext cx="4070588" cy="2867025"/>
          </a:xfrm>
          <a:prstGeom prst="rect">
            <a:avLst/>
          </a:prstGeom>
        </p:spPr>
      </p:pic>
    </p:spTree>
    <p:extLst>
      <p:ext uri="{BB962C8B-B14F-4D97-AF65-F5344CB8AC3E}">
        <p14:creationId xmlns:p14="http://schemas.microsoft.com/office/powerpoint/2010/main" val="31949612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2CEB4-2229-4A2F-9100-BB4A84B4E212}"/>
              </a:ext>
            </a:extLst>
          </p:cNvPr>
          <p:cNvSpPr>
            <a:spLocks noGrp="1"/>
          </p:cNvSpPr>
          <p:nvPr>
            <p:ph type="title"/>
          </p:nvPr>
        </p:nvSpPr>
        <p:spPr/>
        <p:txBody>
          <a:bodyPr/>
          <a:lstStyle/>
          <a:p>
            <a:r>
              <a:rPr lang="en-US" dirty="0"/>
              <a:t>Explaining these differences (part ii)</a:t>
            </a:r>
            <a:endParaRPr lang="en-GB" dirty="0"/>
          </a:p>
        </p:txBody>
      </p:sp>
      <p:sp>
        <p:nvSpPr>
          <p:cNvPr id="3" name="Content Placeholder 2">
            <a:extLst>
              <a:ext uri="{FF2B5EF4-FFF2-40B4-BE49-F238E27FC236}">
                <a16:creationId xmlns:a16="http://schemas.microsoft.com/office/drawing/2014/main" id="{951C57EA-4B7D-446F-B4D9-3D3FC8DA5BFE}"/>
              </a:ext>
            </a:extLst>
          </p:cNvPr>
          <p:cNvSpPr>
            <a:spLocks noGrp="1"/>
          </p:cNvSpPr>
          <p:nvPr>
            <p:ph idx="1"/>
          </p:nvPr>
        </p:nvSpPr>
        <p:spPr>
          <a:xfrm>
            <a:off x="838200" y="1494321"/>
            <a:ext cx="4995857" cy="4998554"/>
          </a:xfrm>
        </p:spPr>
        <p:txBody>
          <a:bodyPr/>
          <a:lstStyle/>
          <a:p>
            <a:r>
              <a:rPr lang="en-US" dirty="0"/>
              <a:t>Narrowed down to being explained by dependence of angle error (</a:t>
            </a:r>
            <a:r>
              <a:rPr lang="en-US" dirty="0" err="1"/>
              <a:t>dgamma</a:t>
            </a:r>
            <a:r>
              <a:rPr lang="en-US" dirty="0"/>
              <a:t>) on phase offset (gamma). </a:t>
            </a:r>
            <a:br>
              <a:rPr lang="en-US" dirty="0"/>
            </a:br>
            <a:endParaRPr lang="en-US" dirty="0"/>
          </a:p>
          <a:p>
            <a:r>
              <a:rPr lang="en-US" dirty="0"/>
              <a:t>The </a:t>
            </a:r>
            <a:r>
              <a:rPr lang="en-US" dirty="0" err="1"/>
              <a:t>maths</a:t>
            </a:r>
            <a:r>
              <a:rPr lang="en-US" dirty="0"/>
              <a:t> shows that the red (and green) curves made by U(0) (and U(pi)) pulses repeatedly are devoid of angle error.</a:t>
            </a:r>
          </a:p>
          <a:p>
            <a:r>
              <a:rPr lang="en-US" dirty="0"/>
              <a:t>Meanwhile for the blue curve, angle error is allowed to accrue</a:t>
            </a:r>
            <a:endParaRPr lang="en-GB" dirty="0"/>
          </a:p>
        </p:txBody>
      </p:sp>
      <p:pic>
        <p:nvPicPr>
          <p:cNvPr id="4" name="Picture 3">
            <a:extLst>
              <a:ext uri="{FF2B5EF4-FFF2-40B4-BE49-F238E27FC236}">
                <a16:creationId xmlns:a16="http://schemas.microsoft.com/office/drawing/2014/main" id="{92713E17-442B-4A63-949E-1D1651D7C7C7}"/>
              </a:ext>
            </a:extLst>
          </p:cNvPr>
          <p:cNvPicPr>
            <a:picLocks noChangeAspect="1"/>
          </p:cNvPicPr>
          <p:nvPr/>
        </p:nvPicPr>
        <p:blipFill>
          <a:blip r:embed="rId2"/>
          <a:stretch>
            <a:fillRect/>
          </a:stretch>
        </p:blipFill>
        <p:spPr>
          <a:xfrm>
            <a:off x="5834057" y="1494321"/>
            <a:ext cx="6195816" cy="4351338"/>
          </a:xfrm>
          <a:prstGeom prst="rect">
            <a:avLst/>
          </a:prstGeom>
        </p:spPr>
      </p:pic>
    </p:spTree>
    <p:extLst>
      <p:ext uri="{BB962C8B-B14F-4D97-AF65-F5344CB8AC3E}">
        <p14:creationId xmlns:p14="http://schemas.microsoft.com/office/powerpoint/2010/main" val="1777398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2F4AA-C347-47EB-B38A-77E0D82F40B9}"/>
              </a:ext>
            </a:extLst>
          </p:cNvPr>
          <p:cNvSpPr>
            <a:spLocks noGrp="1"/>
          </p:cNvSpPr>
          <p:nvPr>
            <p:ph type="title"/>
          </p:nvPr>
        </p:nvSpPr>
        <p:spPr>
          <a:xfrm>
            <a:off x="838200" y="100081"/>
            <a:ext cx="10515600" cy="1325563"/>
          </a:xfrm>
        </p:spPr>
        <p:txBody>
          <a:bodyPr/>
          <a:lstStyle/>
          <a:p>
            <a:r>
              <a:rPr lang="en-US" dirty="0"/>
              <a:t>Work on 4 qubit model (Analytic)</a:t>
            </a:r>
            <a:endParaRPr lang="en-GB" dirty="0"/>
          </a:p>
        </p:txBody>
      </p:sp>
      <p:pic>
        <p:nvPicPr>
          <p:cNvPr id="5" name="Content Placeholder 4" descr="A close up of text on a whiteboard&#10;&#10;Description automatically generated">
            <a:extLst>
              <a:ext uri="{FF2B5EF4-FFF2-40B4-BE49-F238E27FC236}">
                <a16:creationId xmlns:a16="http://schemas.microsoft.com/office/drawing/2014/main" id="{867B2B06-CE48-4AB5-A588-01BB0F2B12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1478" y="1223513"/>
            <a:ext cx="9869557" cy="5634487"/>
          </a:xfrm>
        </p:spPr>
      </p:pic>
    </p:spTree>
    <p:extLst>
      <p:ext uri="{BB962C8B-B14F-4D97-AF65-F5344CB8AC3E}">
        <p14:creationId xmlns:p14="http://schemas.microsoft.com/office/powerpoint/2010/main" val="1628035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E5000-B916-4FC3-8DFF-CAF381E8A007}"/>
              </a:ext>
            </a:extLst>
          </p:cNvPr>
          <p:cNvSpPr>
            <a:spLocks noGrp="1"/>
          </p:cNvSpPr>
          <p:nvPr>
            <p:ph type="title"/>
          </p:nvPr>
        </p:nvSpPr>
        <p:spPr/>
        <p:txBody>
          <a:bodyPr/>
          <a:lstStyle/>
          <a:p>
            <a:r>
              <a:rPr lang="en-US" dirty="0"/>
              <a:t>Simulations</a:t>
            </a:r>
            <a:endParaRPr lang="en-GB" dirty="0"/>
          </a:p>
        </p:txBody>
      </p:sp>
      <p:sp>
        <p:nvSpPr>
          <p:cNvPr id="3" name="Content Placeholder 2">
            <a:extLst>
              <a:ext uri="{FF2B5EF4-FFF2-40B4-BE49-F238E27FC236}">
                <a16:creationId xmlns:a16="http://schemas.microsoft.com/office/drawing/2014/main" id="{000C0FF9-59F7-4081-B5FD-AFAE29D9507F}"/>
              </a:ext>
            </a:extLst>
          </p:cNvPr>
          <p:cNvSpPr>
            <a:spLocks noGrp="1"/>
          </p:cNvSpPr>
          <p:nvPr>
            <p:ph idx="1"/>
          </p:nvPr>
        </p:nvSpPr>
        <p:spPr/>
        <p:txBody>
          <a:bodyPr/>
          <a:lstStyle/>
          <a:p>
            <a:r>
              <a:rPr lang="en-US" dirty="0"/>
              <a:t>For some reason simulator doesn’t work for small amplitude error.</a:t>
            </a:r>
          </a:p>
          <a:p>
            <a:r>
              <a:rPr lang="en-US" dirty="0"/>
              <a:t>No way to set angle error to depend on phase.</a:t>
            </a:r>
          </a:p>
          <a:p>
            <a:r>
              <a:rPr lang="en-US" dirty="0"/>
              <a:t>Analytic error function on </a:t>
            </a:r>
            <a:r>
              <a:rPr lang="en-US"/>
              <a:t>previous slide </a:t>
            </a:r>
            <a:r>
              <a:rPr lang="en-US" dirty="0"/>
              <a:t>is trivial (but expensive) to calculate ASSUMING CX gates are </a:t>
            </a:r>
            <a:r>
              <a:rPr lang="en-US"/>
              <a:t>perfect.</a:t>
            </a:r>
          </a:p>
          <a:p>
            <a:endParaRPr lang="en-GB" dirty="0"/>
          </a:p>
        </p:txBody>
      </p:sp>
      <p:pic>
        <p:nvPicPr>
          <p:cNvPr id="4" name="Picture 3">
            <a:extLst>
              <a:ext uri="{FF2B5EF4-FFF2-40B4-BE49-F238E27FC236}">
                <a16:creationId xmlns:a16="http://schemas.microsoft.com/office/drawing/2014/main" id="{55569D77-0353-4113-A654-CF82D44F1A4D}"/>
              </a:ext>
            </a:extLst>
          </p:cNvPr>
          <p:cNvPicPr>
            <a:picLocks noChangeAspect="1"/>
          </p:cNvPicPr>
          <p:nvPr/>
        </p:nvPicPr>
        <p:blipFill>
          <a:blip r:embed="rId2"/>
          <a:stretch>
            <a:fillRect/>
          </a:stretch>
        </p:blipFill>
        <p:spPr>
          <a:xfrm>
            <a:off x="7384774" y="3429000"/>
            <a:ext cx="4807226" cy="3148394"/>
          </a:xfrm>
          <a:prstGeom prst="rect">
            <a:avLst/>
          </a:prstGeom>
        </p:spPr>
      </p:pic>
    </p:spTree>
    <p:extLst>
      <p:ext uri="{BB962C8B-B14F-4D97-AF65-F5344CB8AC3E}">
        <p14:creationId xmlns:p14="http://schemas.microsoft.com/office/powerpoint/2010/main" val="5243856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A73AC-4070-497D-952F-993F136DEC79}"/>
              </a:ext>
            </a:extLst>
          </p:cNvPr>
          <p:cNvSpPr>
            <a:spLocks noGrp="1"/>
          </p:cNvSpPr>
          <p:nvPr>
            <p:ph type="title"/>
          </p:nvPr>
        </p:nvSpPr>
        <p:spPr/>
        <p:txBody>
          <a:bodyPr/>
          <a:lstStyle/>
          <a:p>
            <a:r>
              <a:rPr lang="en-US" dirty="0"/>
              <a:t>Legalities</a:t>
            </a:r>
            <a:endParaRPr lang="en-GB" dirty="0"/>
          </a:p>
        </p:txBody>
      </p:sp>
      <p:sp>
        <p:nvSpPr>
          <p:cNvPr id="3" name="Content Placeholder 2">
            <a:extLst>
              <a:ext uri="{FF2B5EF4-FFF2-40B4-BE49-F238E27FC236}">
                <a16:creationId xmlns:a16="http://schemas.microsoft.com/office/drawing/2014/main" id="{24E79AEA-D54E-46C1-A834-0D6FBD53907F}"/>
              </a:ext>
            </a:extLst>
          </p:cNvPr>
          <p:cNvSpPr>
            <a:spLocks noGrp="1"/>
          </p:cNvSpPr>
          <p:nvPr>
            <p:ph idx="1"/>
          </p:nvPr>
        </p:nvSpPr>
        <p:spPr/>
        <p:txBody>
          <a:bodyPr/>
          <a:lstStyle/>
          <a:p>
            <a:r>
              <a:rPr lang="en-CA" b="0" i="0" dirty="0">
                <a:solidFill>
                  <a:srgbClr val="161616"/>
                </a:solidFill>
                <a:effectLst/>
                <a:latin typeface="IBM Plex Sans"/>
              </a:rPr>
              <a:t>IBMQ User License Agreement, 7c.   You may not reverse engineer or otherwise attempt to discover or decode any hardware component of IBM Quantum.</a:t>
            </a:r>
            <a:endParaRPr lang="en-GB" dirty="0"/>
          </a:p>
        </p:txBody>
      </p:sp>
    </p:spTree>
    <p:extLst>
      <p:ext uri="{BB962C8B-B14F-4D97-AF65-F5344CB8AC3E}">
        <p14:creationId xmlns:p14="http://schemas.microsoft.com/office/powerpoint/2010/main" val="2746269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A33E87-351F-4B53-A02A-E29B9655C9C5}"/>
              </a:ext>
            </a:extLst>
          </p:cNvPr>
          <p:cNvPicPr>
            <a:picLocks noChangeAspect="1"/>
          </p:cNvPicPr>
          <p:nvPr/>
        </p:nvPicPr>
        <p:blipFill>
          <a:blip r:embed="rId2"/>
          <a:stretch>
            <a:fillRect/>
          </a:stretch>
        </p:blipFill>
        <p:spPr>
          <a:xfrm>
            <a:off x="4694504" y="3789464"/>
            <a:ext cx="4598557" cy="3265248"/>
          </a:xfrm>
          <a:prstGeom prst="rect">
            <a:avLst/>
          </a:prstGeom>
        </p:spPr>
      </p:pic>
      <p:sp>
        <p:nvSpPr>
          <p:cNvPr id="2" name="Title 1">
            <a:extLst>
              <a:ext uri="{FF2B5EF4-FFF2-40B4-BE49-F238E27FC236}">
                <a16:creationId xmlns:a16="http://schemas.microsoft.com/office/drawing/2014/main" id="{1B6FB690-576C-438E-B70D-2A616BD3DFF0}"/>
              </a:ext>
            </a:extLst>
          </p:cNvPr>
          <p:cNvSpPr>
            <a:spLocks noGrp="1"/>
          </p:cNvSpPr>
          <p:nvPr>
            <p:ph type="title"/>
          </p:nvPr>
        </p:nvSpPr>
        <p:spPr>
          <a:xfrm>
            <a:off x="578950" y="-144118"/>
            <a:ext cx="10515600" cy="1325563"/>
          </a:xfrm>
        </p:spPr>
        <p:txBody>
          <a:bodyPr/>
          <a:lstStyle/>
          <a:p>
            <a:r>
              <a:rPr lang="en-US" dirty="0"/>
              <a:t>DMFT 4 qubit circuit simulations</a:t>
            </a:r>
            <a:endParaRPr lang="en-GB" dirty="0"/>
          </a:p>
        </p:txBody>
      </p:sp>
      <p:sp>
        <p:nvSpPr>
          <p:cNvPr id="3" name="Content Placeholder 2">
            <a:extLst>
              <a:ext uri="{FF2B5EF4-FFF2-40B4-BE49-F238E27FC236}">
                <a16:creationId xmlns:a16="http://schemas.microsoft.com/office/drawing/2014/main" id="{B55F6AF2-CE46-4499-98C4-6786072364BF}"/>
              </a:ext>
            </a:extLst>
          </p:cNvPr>
          <p:cNvSpPr>
            <a:spLocks noGrp="1"/>
          </p:cNvSpPr>
          <p:nvPr>
            <p:ph idx="1"/>
          </p:nvPr>
        </p:nvSpPr>
        <p:spPr>
          <a:xfrm>
            <a:off x="648445" y="799227"/>
            <a:ext cx="5476539" cy="4351338"/>
          </a:xfrm>
        </p:spPr>
        <p:txBody>
          <a:bodyPr>
            <a:normAutofit/>
          </a:bodyPr>
          <a:lstStyle/>
          <a:p>
            <a:r>
              <a:rPr lang="en-US" sz="2000" dirty="0"/>
              <a:t>Using averaged noise (coherent and non-coherent from IBM data from 15 Dec 2019). </a:t>
            </a:r>
            <a:endParaRPr lang="en-GB" sz="2000" dirty="0"/>
          </a:p>
        </p:txBody>
      </p:sp>
      <p:pic>
        <p:nvPicPr>
          <p:cNvPr id="5" name="Picture 4">
            <a:extLst>
              <a:ext uri="{FF2B5EF4-FFF2-40B4-BE49-F238E27FC236}">
                <a16:creationId xmlns:a16="http://schemas.microsoft.com/office/drawing/2014/main" id="{74891A11-2E98-480B-BCC4-06EC1B6F5956}"/>
              </a:ext>
            </a:extLst>
          </p:cNvPr>
          <p:cNvPicPr>
            <a:picLocks noChangeAspect="1"/>
          </p:cNvPicPr>
          <p:nvPr/>
        </p:nvPicPr>
        <p:blipFill>
          <a:blip r:embed="rId3"/>
          <a:stretch>
            <a:fillRect/>
          </a:stretch>
        </p:blipFill>
        <p:spPr>
          <a:xfrm>
            <a:off x="262562" y="1342272"/>
            <a:ext cx="4712798" cy="3265248"/>
          </a:xfrm>
          <a:prstGeom prst="rect">
            <a:avLst/>
          </a:prstGeom>
        </p:spPr>
      </p:pic>
      <p:pic>
        <p:nvPicPr>
          <p:cNvPr id="7" name="Picture 6">
            <a:extLst>
              <a:ext uri="{FF2B5EF4-FFF2-40B4-BE49-F238E27FC236}">
                <a16:creationId xmlns:a16="http://schemas.microsoft.com/office/drawing/2014/main" id="{5167C722-5D21-423D-A358-DA79196720A5}"/>
              </a:ext>
            </a:extLst>
          </p:cNvPr>
          <p:cNvPicPr>
            <a:picLocks noChangeAspect="1"/>
          </p:cNvPicPr>
          <p:nvPr/>
        </p:nvPicPr>
        <p:blipFill>
          <a:blip r:embed="rId4"/>
          <a:stretch>
            <a:fillRect/>
          </a:stretch>
        </p:blipFill>
        <p:spPr>
          <a:xfrm>
            <a:off x="6643484" y="696774"/>
            <a:ext cx="4969566" cy="3364445"/>
          </a:xfrm>
          <a:prstGeom prst="rect">
            <a:avLst/>
          </a:prstGeom>
        </p:spPr>
      </p:pic>
    </p:spTree>
    <p:extLst>
      <p:ext uri="{BB962C8B-B14F-4D97-AF65-F5344CB8AC3E}">
        <p14:creationId xmlns:p14="http://schemas.microsoft.com/office/powerpoint/2010/main" val="35043020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2DA1D2-951B-454D-8E5E-860E5F6EB935}"/>
              </a:ext>
            </a:extLst>
          </p:cNvPr>
          <p:cNvPicPr>
            <a:picLocks noChangeAspect="1"/>
          </p:cNvPicPr>
          <p:nvPr/>
        </p:nvPicPr>
        <p:blipFill>
          <a:blip r:embed="rId2"/>
          <a:stretch>
            <a:fillRect/>
          </a:stretch>
        </p:blipFill>
        <p:spPr>
          <a:xfrm>
            <a:off x="128129" y="526661"/>
            <a:ext cx="4482483" cy="3143043"/>
          </a:xfrm>
          <a:prstGeom prst="rect">
            <a:avLst/>
          </a:prstGeom>
        </p:spPr>
      </p:pic>
      <p:pic>
        <p:nvPicPr>
          <p:cNvPr id="6" name="Picture 5">
            <a:extLst>
              <a:ext uri="{FF2B5EF4-FFF2-40B4-BE49-F238E27FC236}">
                <a16:creationId xmlns:a16="http://schemas.microsoft.com/office/drawing/2014/main" id="{C7C732E7-7AC3-413E-9989-3DF79220A208}"/>
              </a:ext>
            </a:extLst>
          </p:cNvPr>
          <p:cNvPicPr>
            <a:picLocks noChangeAspect="1"/>
          </p:cNvPicPr>
          <p:nvPr/>
        </p:nvPicPr>
        <p:blipFill>
          <a:blip r:embed="rId3"/>
          <a:stretch>
            <a:fillRect/>
          </a:stretch>
        </p:blipFill>
        <p:spPr>
          <a:xfrm>
            <a:off x="0" y="3768511"/>
            <a:ext cx="4306957" cy="3089489"/>
          </a:xfrm>
          <a:prstGeom prst="rect">
            <a:avLst/>
          </a:prstGeom>
        </p:spPr>
      </p:pic>
      <p:pic>
        <p:nvPicPr>
          <p:cNvPr id="7" name="Picture 6">
            <a:extLst>
              <a:ext uri="{FF2B5EF4-FFF2-40B4-BE49-F238E27FC236}">
                <a16:creationId xmlns:a16="http://schemas.microsoft.com/office/drawing/2014/main" id="{D266A282-A20D-433E-84ED-E64FEC7F2DC3}"/>
              </a:ext>
            </a:extLst>
          </p:cNvPr>
          <p:cNvPicPr>
            <a:picLocks noChangeAspect="1"/>
          </p:cNvPicPr>
          <p:nvPr/>
        </p:nvPicPr>
        <p:blipFill>
          <a:blip r:embed="rId4"/>
          <a:stretch>
            <a:fillRect/>
          </a:stretch>
        </p:blipFill>
        <p:spPr>
          <a:xfrm>
            <a:off x="4451088" y="3768511"/>
            <a:ext cx="4141458" cy="2940119"/>
          </a:xfrm>
          <a:prstGeom prst="rect">
            <a:avLst/>
          </a:prstGeom>
        </p:spPr>
      </p:pic>
      <p:pic>
        <p:nvPicPr>
          <p:cNvPr id="8" name="Picture 7">
            <a:extLst>
              <a:ext uri="{FF2B5EF4-FFF2-40B4-BE49-F238E27FC236}">
                <a16:creationId xmlns:a16="http://schemas.microsoft.com/office/drawing/2014/main" id="{0208B325-DDD5-4DCB-BA36-A3BBD0F84B28}"/>
              </a:ext>
            </a:extLst>
          </p:cNvPr>
          <p:cNvPicPr>
            <a:picLocks noChangeAspect="1"/>
          </p:cNvPicPr>
          <p:nvPr/>
        </p:nvPicPr>
        <p:blipFill>
          <a:blip r:embed="rId5"/>
          <a:stretch>
            <a:fillRect/>
          </a:stretch>
        </p:blipFill>
        <p:spPr>
          <a:xfrm>
            <a:off x="4610612" y="526661"/>
            <a:ext cx="4484257" cy="3143044"/>
          </a:xfrm>
          <a:prstGeom prst="rect">
            <a:avLst/>
          </a:prstGeom>
        </p:spPr>
      </p:pic>
      <p:pic>
        <p:nvPicPr>
          <p:cNvPr id="9" name="Picture 8">
            <a:extLst>
              <a:ext uri="{FF2B5EF4-FFF2-40B4-BE49-F238E27FC236}">
                <a16:creationId xmlns:a16="http://schemas.microsoft.com/office/drawing/2014/main" id="{B561067C-5977-4F07-98AF-0BDAC33EDF88}"/>
              </a:ext>
            </a:extLst>
          </p:cNvPr>
          <p:cNvPicPr>
            <a:picLocks noChangeAspect="1"/>
          </p:cNvPicPr>
          <p:nvPr/>
        </p:nvPicPr>
        <p:blipFill>
          <a:blip r:embed="rId6"/>
          <a:stretch>
            <a:fillRect/>
          </a:stretch>
        </p:blipFill>
        <p:spPr>
          <a:xfrm>
            <a:off x="8272852" y="3881722"/>
            <a:ext cx="3933612" cy="2826908"/>
          </a:xfrm>
          <a:prstGeom prst="rect">
            <a:avLst/>
          </a:prstGeom>
        </p:spPr>
      </p:pic>
    </p:spTree>
    <p:extLst>
      <p:ext uri="{BB962C8B-B14F-4D97-AF65-F5344CB8AC3E}">
        <p14:creationId xmlns:p14="http://schemas.microsoft.com/office/powerpoint/2010/main" val="1013036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E75B8-F337-43AD-BD3C-98F4BD5545B5}"/>
              </a:ext>
            </a:extLst>
          </p:cNvPr>
          <p:cNvSpPr>
            <a:spLocks noGrp="1"/>
          </p:cNvSpPr>
          <p:nvPr>
            <p:ph type="title"/>
          </p:nvPr>
        </p:nvSpPr>
        <p:spPr/>
        <p:txBody>
          <a:bodyPr/>
          <a:lstStyle/>
          <a:p>
            <a:r>
              <a:rPr lang="en-US" dirty="0"/>
              <a:t>Previous experiments now run on Armonk give different results</a:t>
            </a:r>
            <a:endParaRPr lang="en-GB" dirty="0"/>
          </a:p>
        </p:txBody>
      </p:sp>
      <p:pic>
        <p:nvPicPr>
          <p:cNvPr id="4" name="Picture 3">
            <a:extLst>
              <a:ext uri="{FF2B5EF4-FFF2-40B4-BE49-F238E27FC236}">
                <a16:creationId xmlns:a16="http://schemas.microsoft.com/office/drawing/2014/main" id="{65FF7DB3-3A75-40EB-9805-FF536DCEBB57}"/>
              </a:ext>
            </a:extLst>
          </p:cNvPr>
          <p:cNvPicPr>
            <a:picLocks noChangeAspect="1"/>
          </p:cNvPicPr>
          <p:nvPr/>
        </p:nvPicPr>
        <p:blipFill>
          <a:blip r:embed="rId2"/>
          <a:stretch>
            <a:fillRect/>
          </a:stretch>
        </p:blipFill>
        <p:spPr>
          <a:xfrm>
            <a:off x="6096000" y="2109953"/>
            <a:ext cx="5969482" cy="4309429"/>
          </a:xfrm>
          <a:prstGeom prst="rect">
            <a:avLst/>
          </a:prstGeom>
        </p:spPr>
      </p:pic>
      <p:pic>
        <p:nvPicPr>
          <p:cNvPr id="5" name="Picture 4">
            <a:extLst>
              <a:ext uri="{FF2B5EF4-FFF2-40B4-BE49-F238E27FC236}">
                <a16:creationId xmlns:a16="http://schemas.microsoft.com/office/drawing/2014/main" id="{22042260-84E1-421A-86CC-A1D69E6DE935}"/>
              </a:ext>
            </a:extLst>
          </p:cNvPr>
          <p:cNvPicPr>
            <a:picLocks noChangeAspect="1"/>
          </p:cNvPicPr>
          <p:nvPr/>
        </p:nvPicPr>
        <p:blipFill>
          <a:blip r:embed="rId3"/>
          <a:stretch>
            <a:fillRect/>
          </a:stretch>
        </p:blipFill>
        <p:spPr>
          <a:xfrm>
            <a:off x="126518" y="2162261"/>
            <a:ext cx="5969482" cy="4204812"/>
          </a:xfrm>
          <a:prstGeom prst="rect">
            <a:avLst/>
          </a:prstGeom>
        </p:spPr>
      </p:pic>
    </p:spTree>
    <p:extLst>
      <p:ext uri="{BB962C8B-B14F-4D97-AF65-F5344CB8AC3E}">
        <p14:creationId xmlns:p14="http://schemas.microsoft.com/office/powerpoint/2010/main" val="26700506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CF31E-7FBF-402F-9302-4C811E3A31AC}"/>
              </a:ext>
            </a:extLst>
          </p:cNvPr>
          <p:cNvSpPr>
            <a:spLocks noGrp="1"/>
          </p:cNvSpPr>
          <p:nvPr>
            <p:ph type="title"/>
          </p:nvPr>
        </p:nvSpPr>
        <p:spPr/>
        <p:txBody>
          <a:bodyPr/>
          <a:lstStyle/>
          <a:p>
            <a:r>
              <a:rPr lang="en-US" dirty="0"/>
              <a:t>4 qubit DMFT Circuit Data</a:t>
            </a:r>
            <a:endParaRPr lang="en-GB" dirty="0"/>
          </a:p>
        </p:txBody>
      </p:sp>
      <p:sp>
        <p:nvSpPr>
          <p:cNvPr id="3" name="Content Placeholder 2">
            <a:extLst>
              <a:ext uri="{FF2B5EF4-FFF2-40B4-BE49-F238E27FC236}">
                <a16:creationId xmlns:a16="http://schemas.microsoft.com/office/drawing/2014/main" id="{1946FEBA-FFBE-4A4F-8D8C-BBB1E737556D}"/>
              </a:ext>
            </a:extLst>
          </p:cNvPr>
          <p:cNvSpPr>
            <a:spLocks noGrp="1"/>
          </p:cNvSpPr>
          <p:nvPr>
            <p:ph idx="1"/>
          </p:nvPr>
        </p:nvSpPr>
        <p:spPr/>
        <p:txBody>
          <a:bodyPr/>
          <a:lstStyle/>
          <a:p>
            <a:r>
              <a:rPr lang="en-US" dirty="0"/>
              <a:t>Full version of data is still running &amp; taking a long time (no SPAM, adapted to Yorktown, average CX error, decoherent errors </a:t>
            </a:r>
            <a:r>
              <a:rPr lang="en-US" dirty="0" err="1"/>
              <a:t>etc</a:t>
            </a:r>
            <a:r>
              <a:rPr lang="en-US" dirty="0"/>
              <a:t>).</a:t>
            </a:r>
          </a:p>
          <a:p>
            <a:r>
              <a:rPr lang="en-US" dirty="0" err="1"/>
              <a:t>Statevector</a:t>
            </a:r>
            <a:r>
              <a:rPr lang="en-US" dirty="0"/>
              <a:t> results done and presented </a:t>
            </a:r>
            <a:endParaRPr lang="en-GB" dirty="0"/>
          </a:p>
        </p:txBody>
      </p:sp>
    </p:spTree>
    <p:extLst>
      <p:ext uri="{BB962C8B-B14F-4D97-AF65-F5344CB8AC3E}">
        <p14:creationId xmlns:p14="http://schemas.microsoft.com/office/powerpoint/2010/main" val="2349509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9806-B8B0-47A6-ABD7-8BE33D9B5577}"/>
              </a:ext>
            </a:extLst>
          </p:cNvPr>
          <p:cNvSpPr>
            <a:spLocks noGrp="1"/>
          </p:cNvSpPr>
          <p:nvPr>
            <p:ph type="title"/>
          </p:nvPr>
        </p:nvSpPr>
        <p:spPr/>
        <p:txBody>
          <a:bodyPr/>
          <a:lstStyle/>
          <a:p>
            <a:r>
              <a:rPr lang="en-US" dirty="0"/>
              <a:t>Other Activities</a:t>
            </a:r>
            <a:endParaRPr lang="en-GB" dirty="0"/>
          </a:p>
        </p:txBody>
      </p:sp>
      <p:sp>
        <p:nvSpPr>
          <p:cNvPr id="3" name="Content Placeholder 2">
            <a:extLst>
              <a:ext uri="{FF2B5EF4-FFF2-40B4-BE49-F238E27FC236}">
                <a16:creationId xmlns:a16="http://schemas.microsoft.com/office/drawing/2014/main" id="{09D30EF3-88F4-4977-8E04-81EA3044686F}"/>
              </a:ext>
            </a:extLst>
          </p:cNvPr>
          <p:cNvSpPr>
            <a:spLocks noGrp="1"/>
          </p:cNvSpPr>
          <p:nvPr>
            <p:ph idx="1"/>
          </p:nvPr>
        </p:nvSpPr>
        <p:spPr/>
        <p:txBody>
          <a:bodyPr/>
          <a:lstStyle/>
          <a:p>
            <a:r>
              <a:rPr lang="en-US" dirty="0"/>
              <a:t>Read Nielsen &amp; Chuang C8. (Kraus operators, their probabilistic interpretation and applications to noise-finding) in a lot of detail.</a:t>
            </a:r>
          </a:p>
          <a:p>
            <a:r>
              <a:rPr lang="en-US" dirty="0"/>
              <a:t>Read intro paper to randomized benchmarking </a:t>
            </a:r>
            <a:r>
              <a:rPr lang="en-US" i="1" dirty="0"/>
              <a:t>Characterizing Quantum Gates via Randomized Benchmarking </a:t>
            </a:r>
            <a:r>
              <a:rPr lang="en-US" i="1" dirty="0" err="1"/>
              <a:t>Magesan</a:t>
            </a:r>
            <a:r>
              <a:rPr lang="en-US" i="1" dirty="0"/>
              <a:t>, Gambetta et al</a:t>
            </a:r>
            <a:r>
              <a:rPr lang="en-US" dirty="0"/>
              <a:t>.</a:t>
            </a:r>
          </a:p>
          <a:p>
            <a:r>
              <a:rPr lang="en-US" b="1" dirty="0"/>
              <a:t>Thoughts on further work</a:t>
            </a:r>
            <a:r>
              <a:rPr lang="en-US" dirty="0"/>
              <a:t>: explore pulse-level control in further detail, explore job manager, explore running code on separate AWS servers to improve average queue priority and get data faster.</a:t>
            </a:r>
          </a:p>
        </p:txBody>
      </p:sp>
    </p:spTree>
    <p:extLst>
      <p:ext uri="{BB962C8B-B14F-4D97-AF65-F5344CB8AC3E}">
        <p14:creationId xmlns:p14="http://schemas.microsoft.com/office/powerpoint/2010/main" val="16476390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9FC7B-AC9E-4690-935E-72415F1D5721}"/>
              </a:ext>
            </a:extLst>
          </p:cNvPr>
          <p:cNvSpPr>
            <a:spLocks noGrp="1"/>
          </p:cNvSpPr>
          <p:nvPr>
            <p:ph type="title"/>
          </p:nvPr>
        </p:nvSpPr>
        <p:spPr/>
        <p:txBody>
          <a:bodyPr/>
          <a:lstStyle/>
          <a:p>
            <a:r>
              <a:rPr lang="en-US" dirty="0"/>
              <a:t>Paper Summary</a:t>
            </a:r>
            <a:endParaRPr lang="en-GB" dirty="0"/>
          </a:p>
        </p:txBody>
      </p:sp>
      <p:sp>
        <p:nvSpPr>
          <p:cNvPr id="3" name="Content Placeholder 2">
            <a:extLst>
              <a:ext uri="{FF2B5EF4-FFF2-40B4-BE49-F238E27FC236}">
                <a16:creationId xmlns:a16="http://schemas.microsoft.com/office/drawing/2014/main" id="{4E7CB1C9-1470-43FB-B412-C97CBC8F94CB}"/>
              </a:ext>
            </a:extLst>
          </p:cNvPr>
          <p:cNvSpPr>
            <a:spLocks noGrp="1"/>
          </p:cNvSpPr>
          <p:nvPr>
            <p:ph idx="1"/>
          </p:nvPr>
        </p:nvSpPr>
        <p:spPr/>
        <p:txBody>
          <a:bodyPr>
            <a:normAutofit fontScale="92500" lnSpcReduction="10000"/>
          </a:bodyPr>
          <a:lstStyle/>
          <a:p>
            <a:r>
              <a:rPr lang="en-US" dirty="0"/>
              <a:t>Abstract – a physical model for 1 qubit gate errors &amp; accompanying experiments.</a:t>
            </a:r>
          </a:p>
          <a:p>
            <a:r>
              <a:rPr lang="en-US" dirty="0"/>
              <a:t>Intro – explain why RB is inadequate from the perspective </a:t>
            </a:r>
            <a:r>
              <a:rPr lang="en-US"/>
              <a:t>of calculating </a:t>
            </a:r>
            <a:r>
              <a:rPr lang="en-US" dirty="0"/>
              <a:t>errors for particular circuits. Introduce pulse Hamiltonian and implementation including VZ-gates and briefly go over existing backend error correction.</a:t>
            </a:r>
          </a:p>
          <a:p>
            <a:r>
              <a:rPr lang="en-US" dirty="0"/>
              <a:t>Results (analytic) –.</a:t>
            </a:r>
          </a:p>
          <a:p>
            <a:r>
              <a:rPr lang="en-US" dirty="0"/>
              <a:t>Results (experiments) – show from above both Gaussian DRAG &amp; uniform pulse shapes. Calculate perturbation expansions of a general U2 </a:t>
            </a:r>
            <a:r>
              <a:rPr lang="en-US" dirty="0" err="1"/>
              <a:t>pulsewhy</a:t>
            </a:r>
            <a:r>
              <a:rPr lang="en-US" dirty="0"/>
              <a:t> x90^n experiment and experiments calculate gate errors. </a:t>
            </a:r>
            <a:r>
              <a:rPr lang="en-US" dirty="0" err="1"/>
              <a:t>Domega</a:t>
            </a:r>
            <a:r>
              <a:rPr lang="en-US" dirty="0"/>
              <a:t> via </a:t>
            </a:r>
            <a:r>
              <a:rPr lang="en-US" dirty="0" err="1"/>
              <a:t>openpulse</a:t>
            </a:r>
            <a:r>
              <a:rPr lang="en-US" dirty="0"/>
              <a:t> (Ramsey experiment). Including FFT method.</a:t>
            </a:r>
            <a:endParaRPr lang="en-GB" dirty="0"/>
          </a:p>
        </p:txBody>
      </p:sp>
    </p:spTree>
    <p:extLst>
      <p:ext uri="{BB962C8B-B14F-4D97-AF65-F5344CB8AC3E}">
        <p14:creationId xmlns:p14="http://schemas.microsoft.com/office/powerpoint/2010/main" val="1658930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6C32-0FCE-4AA7-8CE6-351B510FE98D}"/>
              </a:ext>
            </a:extLst>
          </p:cNvPr>
          <p:cNvSpPr>
            <a:spLocks noGrp="1"/>
          </p:cNvSpPr>
          <p:nvPr>
            <p:ph type="title"/>
          </p:nvPr>
        </p:nvSpPr>
        <p:spPr/>
        <p:txBody>
          <a:bodyPr/>
          <a:lstStyle/>
          <a:p>
            <a:r>
              <a:rPr lang="en-US"/>
              <a:t>Accuracy (O/N)</a:t>
            </a:r>
            <a:endParaRPr lang="en-GB" dirty="0"/>
          </a:p>
        </p:txBody>
      </p:sp>
      <p:pic>
        <p:nvPicPr>
          <p:cNvPr id="6" name="Picture 5">
            <a:extLst>
              <a:ext uri="{FF2B5EF4-FFF2-40B4-BE49-F238E27FC236}">
                <a16:creationId xmlns:a16="http://schemas.microsoft.com/office/drawing/2014/main" id="{21F3851D-16AB-41E0-9BE4-EB7CD0C47FF4}"/>
              </a:ext>
            </a:extLst>
          </p:cNvPr>
          <p:cNvPicPr>
            <a:picLocks noChangeAspect="1"/>
          </p:cNvPicPr>
          <p:nvPr/>
        </p:nvPicPr>
        <p:blipFill>
          <a:blip r:embed="rId2"/>
          <a:stretch>
            <a:fillRect/>
          </a:stretch>
        </p:blipFill>
        <p:spPr>
          <a:xfrm>
            <a:off x="838200" y="1690688"/>
            <a:ext cx="5486400" cy="3800475"/>
          </a:xfrm>
          <a:prstGeom prst="rect">
            <a:avLst/>
          </a:prstGeom>
        </p:spPr>
      </p:pic>
      <p:pic>
        <p:nvPicPr>
          <p:cNvPr id="7" name="Picture 6">
            <a:extLst>
              <a:ext uri="{FF2B5EF4-FFF2-40B4-BE49-F238E27FC236}">
                <a16:creationId xmlns:a16="http://schemas.microsoft.com/office/drawing/2014/main" id="{381EEBD2-8740-409A-BDF0-13BA9B28E2CE}"/>
              </a:ext>
            </a:extLst>
          </p:cNvPr>
          <p:cNvPicPr>
            <a:picLocks noChangeAspect="1"/>
          </p:cNvPicPr>
          <p:nvPr/>
        </p:nvPicPr>
        <p:blipFill>
          <a:blip r:embed="rId3"/>
          <a:stretch>
            <a:fillRect/>
          </a:stretch>
        </p:blipFill>
        <p:spPr>
          <a:xfrm>
            <a:off x="838200" y="5167312"/>
            <a:ext cx="2457091" cy="1409700"/>
          </a:xfrm>
          <a:prstGeom prst="rect">
            <a:avLst/>
          </a:prstGeom>
        </p:spPr>
      </p:pic>
      <p:pic>
        <p:nvPicPr>
          <p:cNvPr id="8" name="Picture 7" descr="A pencil and paper&#10;&#10;Description automatically generated">
            <a:extLst>
              <a:ext uri="{FF2B5EF4-FFF2-40B4-BE49-F238E27FC236}">
                <a16:creationId xmlns:a16="http://schemas.microsoft.com/office/drawing/2014/main" id="{DEE68C62-5E8C-4938-8D9E-DC1FD4B622F6}"/>
              </a:ext>
            </a:extLst>
          </p:cNvPr>
          <p:cNvPicPr>
            <a:picLocks noChangeAspect="1"/>
          </p:cNvPicPr>
          <p:nvPr/>
        </p:nvPicPr>
        <p:blipFill>
          <a:blip r:embed="rId4"/>
          <a:stretch>
            <a:fillRect/>
          </a:stretch>
        </p:blipFill>
        <p:spPr>
          <a:xfrm>
            <a:off x="6560658" y="1750774"/>
            <a:ext cx="5419725" cy="3771900"/>
          </a:xfrm>
          <a:prstGeom prst="rect">
            <a:avLst/>
          </a:prstGeom>
        </p:spPr>
      </p:pic>
    </p:spTree>
    <p:extLst>
      <p:ext uri="{BB962C8B-B14F-4D97-AF65-F5344CB8AC3E}">
        <p14:creationId xmlns:p14="http://schemas.microsoft.com/office/powerpoint/2010/main" val="4220345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5C80D-465E-4970-8A8D-54248FB8E565}"/>
              </a:ext>
            </a:extLst>
          </p:cNvPr>
          <p:cNvSpPr>
            <a:spLocks noGrp="1"/>
          </p:cNvSpPr>
          <p:nvPr>
            <p:ph type="title"/>
          </p:nvPr>
        </p:nvSpPr>
        <p:spPr/>
        <p:txBody>
          <a:bodyPr/>
          <a:lstStyle/>
          <a:p>
            <a:r>
              <a:rPr lang="en-US" dirty="0"/>
              <a:t>Total Execution Times (O/N)</a:t>
            </a:r>
            <a:endParaRPr lang="en-GB" dirty="0"/>
          </a:p>
        </p:txBody>
      </p:sp>
      <p:sp>
        <p:nvSpPr>
          <p:cNvPr id="3" name="Content Placeholder 2">
            <a:extLst>
              <a:ext uri="{FF2B5EF4-FFF2-40B4-BE49-F238E27FC236}">
                <a16:creationId xmlns:a16="http://schemas.microsoft.com/office/drawing/2014/main" id="{BE58F759-C589-4E19-A5E3-AA20BB16C197}"/>
              </a:ext>
            </a:extLst>
          </p:cNvPr>
          <p:cNvSpPr>
            <a:spLocks noGrp="1"/>
          </p:cNvSpPr>
          <p:nvPr>
            <p:ph idx="1"/>
          </p:nvPr>
        </p:nvSpPr>
        <p:spPr>
          <a:xfrm>
            <a:off x="838200" y="1463316"/>
            <a:ext cx="10515600" cy="4351338"/>
          </a:xfrm>
        </p:spPr>
        <p:txBody>
          <a:bodyPr/>
          <a:lstStyle/>
          <a:p>
            <a:r>
              <a:rPr lang="en-US" dirty="0"/>
              <a:t>Time taken to run in seconds, including queueing</a:t>
            </a:r>
            <a:endParaRPr lang="en-GB" dirty="0"/>
          </a:p>
          <a:p>
            <a:endParaRPr lang="en-GB" dirty="0"/>
          </a:p>
        </p:txBody>
      </p:sp>
      <p:pic>
        <p:nvPicPr>
          <p:cNvPr id="4" name="Picture 3">
            <a:extLst>
              <a:ext uri="{FF2B5EF4-FFF2-40B4-BE49-F238E27FC236}">
                <a16:creationId xmlns:a16="http://schemas.microsoft.com/office/drawing/2014/main" id="{284CE7BF-E99F-44F2-AAB1-C043444C2089}"/>
              </a:ext>
            </a:extLst>
          </p:cNvPr>
          <p:cNvPicPr>
            <a:picLocks noChangeAspect="1"/>
          </p:cNvPicPr>
          <p:nvPr/>
        </p:nvPicPr>
        <p:blipFill>
          <a:blip r:embed="rId2"/>
          <a:stretch>
            <a:fillRect/>
          </a:stretch>
        </p:blipFill>
        <p:spPr>
          <a:xfrm>
            <a:off x="346044" y="1917497"/>
            <a:ext cx="7141684" cy="5138303"/>
          </a:xfrm>
          <a:prstGeom prst="rect">
            <a:avLst/>
          </a:prstGeom>
        </p:spPr>
      </p:pic>
      <p:pic>
        <p:nvPicPr>
          <p:cNvPr id="5" name="Picture 4">
            <a:extLst>
              <a:ext uri="{FF2B5EF4-FFF2-40B4-BE49-F238E27FC236}">
                <a16:creationId xmlns:a16="http://schemas.microsoft.com/office/drawing/2014/main" id="{127D7603-EEB4-4EB5-980D-4D6CD657F7F0}"/>
              </a:ext>
            </a:extLst>
          </p:cNvPr>
          <p:cNvPicPr>
            <a:picLocks noChangeAspect="1"/>
          </p:cNvPicPr>
          <p:nvPr/>
        </p:nvPicPr>
        <p:blipFill>
          <a:blip r:embed="rId3"/>
          <a:stretch>
            <a:fillRect/>
          </a:stretch>
        </p:blipFill>
        <p:spPr>
          <a:xfrm>
            <a:off x="7487728" y="2023371"/>
            <a:ext cx="4663792" cy="3231228"/>
          </a:xfrm>
          <a:prstGeom prst="rect">
            <a:avLst/>
          </a:prstGeom>
        </p:spPr>
      </p:pic>
    </p:spTree>
    <p:extLst>
      <p:ext uri="{BB962C8B-B14F-4D97-AF65-F5344CB8AC3E}">
        <p14:creationId xmlns:p14="http://schemas.microsoft.com/office/powerpoint/2010/main" val="1183404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6827</TotalTime>
  <Words>3158</Words>
  <Application>Microsoft Office PowerPoint</Application>
  <PresentationFormat>Widescreen</PresentationFormat>
  <Paragraphs>205</Paragraphs>
  <Slides>70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IBM Plex Sans</vt:lpstr>
      <vt:lpstr>Arial</vt:lpstr>
      <vt:lpstr>Arial</vt:lpstr>
      <vt:lpstr>Calibri</vt:lpstr>
      <vt:lpstr>Calibri Light</vt:lpstr>
      <vt:lpstr>Office Theme</vt:lpstr>
      <vt:lpstr>Analysis of Simple Errors  </vt:lpstr>
      <vt:lpstr>Analysis of Execution Times &amp; Queueing</vt:lpstr>
      <vt:lpstr>Analysis of Execution Times &amp; Queueing II</vt:lpstr>
      <vt:lpstr>IBM’s Open Access Backends (for reference)</vt:lpstr>
      <vt:lpstr>Execution Times &amp; Queueing – Other Observations</vt:lpstr>
      <vt:lpstr>Other Documentation Explored</vt:lpstr>
      <vt:lpstr>Other Activities</vt:lpstr>
      <vt:lpstr>Accuracy (O/N)</vt:lpstr>
      <vt:lpstr>Total Execution Times (O/N)</vt:lpstr>
      <vt:lpstr>Runtimes Times (O/N)</vt:lpstr>
      <vt:lpstr>OpenPulse</vt:lpstr>
      <vt:lpstr>OpenPulse Outputs</vt:lpstr>
      <vt:lpstr>Ramsey Experiment for Qubit frequency using OpenPulse</vt:lpstr>
      <vt:lpstr>Characteristic amplitude damping time via OpenPulse</vt:lpstr>
      <vt:lpstr>Control on OpenPulse (1 qubit)</vt:lpstr>
      <vt:lpstr>Control on OpenPulse (2 qubits)</vt:lpstr>
      <vt:lpstr>Metrology on OpenPulse</vt:lpstr>
      <vt:lpstr>Metrology on OpenPulse - Stack</vt:lpstr>
      <vt:lpstr>Metrology on OpenPulse – Measurement Levels</vt:lpstr>
      <vt:lpstr>T1 experiment on OpenQASM (Qiskit-Ignis)</vt:lpstr>
      <vt:lpstr>DFT Paper – method</vt:lpstr>
      <vt:lpstr>Problems and Questions with DFT Paper error </vt:lpstr>
      <vt:lpstr>Gate, Qubit and Mmt Errors - Theory</vt:lpstr>
      <vt:lpstr>Gate Error Metrology</vt:lpstr>
      <vt:lpstr>Calibration Schedules - Qubits</vt:lpstr>
      <vt:lpstr>Calibration Schedules – Gates (I)</vt:lpstr>
      <vt:lpstr>PowerPoint Presentation</vt:lpstr>
      <vt:lpstr>Applying to DFT Paper – State Tomography</vt:lpstr>
      <vt:lpstr>Further ideas &amp; Research</vt:lpstr>
      <vt:lpstr>Accurate Results with SPAM Filtration</vt:lpstr>
      <vt:lpstr>Applying to DFT Paper – Fitting Errors</vt:lpstr>
      <vt:lpstr>Gate Characterization Techniques – an Overview</vt:lpstr>
      <vt:lpstr>Amplitude Error Measurement X90 with |0&gt; initial</vt:lpstr>
      <vt:lpstr>Angle Error Measurement X90 with |0&gt; initial </vt:lpstr>
      <vt:lpstr>Amplitude Error Measurement C0X1</vt:lpstr>
      <vt:lpstr>General 1 Qubit Amplitude Error Measurement</vt:lpstr>
      <vt:lpstr>Physical SPAM Filtration Scheme</vt:lpstr>
      <vt:lpstr>Noise Model for Overall Circuits in DMFT Paper</vt:lpstr>
      <vt:lpstr>CX Amplitude Error</vt:lpstr>
      <vt:lpstr>CX Amplitude Error –Blue Data Fit.</vt:lpstr>
      <vt:lpstr>Repeating HongXiang’s Experiments for X180</vt:lpstr>
      <vt:lpstr>Backend Implementation of a General U3 - Update</vt:lpstr>
      <vt:lpstr>Circuit Fidelity Paper</vt:lpstr>
      <vt:lpstr>Single Qubit Error</vt:lpstr>
      <vt:lpstr>Other Markovian Errors</vt:lpstr>
      <vt:lpstr>Non Markovian Errrors</vt:lpstr>
      <vt:lpstr>AmpCal Experiment  with |1&gt; starting</vt:lpstr>
      <vt:lpstr>Mathematics of Angle and Amplitude Errors</vt:lpstr>
      <vt:lpstr>Simulator Results (checking their Fitter works)</vt:lpstr>
      <vt:lpstr>PowerPoint Presentation</vt:lpstr>
      <vt:lpstr>PowerPoint Presentation</vt:lpstr>
      <vt:lpstr>PowerPoint Presentation</vt:lpstr>
      <vt:lpstr>CX Experiment with control qubits measured.</vt:lpstr>
      <vt:lpstr>Maths</vt:lpstr>
      <vt:lpstr>Calculating Amplitude Error</vt:lpstr>
      <vt:lpstr>Investigating Angle Error dependence on Angle</vt:lpstr>
      <vt:lpstr>Explaining HongXiang’s Error vs angle experiment</vt:lpstr>
      <vt:lpstr>Repeated X Gate Expt Behaviour (II)</vt:lpstr>
      <vt:lpstr>Repeated X Gate Expt Behaviour - Analysis</vt:lpstr>
      <vt:lpstr>4 Qubit Experiment</vt:lpstr>
      <vt:lpstr>Amplitude error can’t be ‘corrected’</vt:lpstr>
      <vt:lpstr>Explaining these differences (part ii)</vt:lpstr>
      <vt:lpstr>Work on 4 qubit model (Analytic)</vt:lpstr>
      <vt:lpstr>Simulations</vt:lpstr>
      <vt:lpstr>Legalities</vt:lpstr>
      <vt:lpstr>DMFT 4 qubit circuit simulations</vt:lpstr>
      <vt:lpstr>PowerPoint Presentation</vt:lpstr>
      <vt:lpstr>Previous experiments now run on Armonk give different results</vt:lpstr>
      <vt:lpstr>4 qubit DMFT Circuit Data</vt:lpstr>
      <vt:lpstr>Paper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Simple Errors &amp; Execution Times </dc:title>
  <dc:creator>Annanay Kapila</dc:creator>
  <cp:lastModifiedBy>Annanay Kapila</cp:lastModifiedBy>
  <cp:revision>14</cp:revision>
  <dcterms:created xsi:type="dcterms:W3CDTF">2020-06-09T19:14:46Z</dcterms:created>
  <dcterms:modified xsi:type="dcterms:W3CDTF">2020-08-16T15:57:23Z</dcterms:modified>
</cp:coreProperties>
</file>